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99" r:id="rId5"/>
    <p:sldId id="396" r:id="rId6"/>
    <p:sldId id="370" r:id="rId7"/>
    <p:sldId id="479" r:id="rId8"/>
    <p:sldId id="372" r:id="rId9"/>
    <p:sldId id="373" r:id="rId10"/>
    <p:sldId id="424" r:id="rId11"/>
    <p:sldId id="482" r:id="rId12"/>
    <p:sldId id="481" r:id="rId13"/>
    <p:sldId id="483" r:id="rId14"/>
    <p:sldId id="425" r:id="rId15"/>
    <p:sldId id="276" r:id="rId16"/>
    <p:sldId id="259" r:id="rId17"/>
    <p:sldId id="459" r:id="rId18"/>
    <p:sldId id="458" r:id="rId19"/>
    <p:sldId id="460" r:id="rId20"/>
    <p:sldId id="260" r:id="rId21"/>
    <p:sldId id="461" r:id="rId22"/>
    <p:sldId id="402" r:id="rId23"/>
    <p:sldId id="462" r:id="rId24"/>
    <p:sldId id="463" r:id="rId25"/>
    <p:sldId id="464" r:id="rId26"/>
    <p:sldId id="465" r:id="rId27"/>
    <p:sldId id="438" r:id="rId28"/>
    <p:sldId id="417" r:id="rId29"/>
    <p:sldId id="384" r:id="rId30"/>
    <p:sldId id="307" r:id="rId3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Nowak" initials="AN" lastIdx="0" clrIdx="0">
    <p:extLst>
      <p:ext uri="{19B8F6BF-5375-455C-9EA6-DF929625EA0E}">
        <p15:presenceInfo xmlns:p15="http://schemas.microsoft.com/office/powerpoint/2012/main" userId="S-1-5-21-3455443302-867369352-75537299-3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82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BE4F5DD4-6E93-4932-A95C-0393287308A7}"/>
    <pc:docChg chg="modSld">
      <pc:chgData name="Anna Nowak" userId="334533cb-cc58-4939-98c2-1101663233e3" providerId="ADAL" clId="{BE4F5DD4-6E93-4932-A95C-0393287308A7}" dt="2023-11-16T12:48:22.587" v="8" actId="20577"/>
      <pc:docMkLst>
        <pc:docMk/>
      </pc:docMkLst>
      <pc:sldChg chg="modSp">
        <pc:chgData name="Anna Nowak" userId="334533cb-cc58-4939-98c2-1101663233e3" providerId="ADAL" clId="{BE4F5DD4-6E93-4932-A95C-0393287308A7}" dt="2023-11-16T09:47:12.216" v="5" actId="1076"/>
        <pc:sldMkLst>
          <pc:docMk/>
          <pc:sldMk cId="3483095095" sldId="307"/>
        </pc:sldMkLst>
        <pc:spChg chg="mod">
          <ac:chgData name="Anna Nowak" userId="334533cb-cc58-4939-98c2-1101663233e3" providerId="ADAL" clId="{BE4F5DD4-6E93-4932-A95C-0393287308A7}" dt="2023-11-16T09:36:39.600" v="1" actId="20577"/>
          <ac:spMkLst>
            <pc:docMk/>
            <pc:sldMk cId="3483095095" sldId="307"/>
            <ac:spMk id="7" creationId="{F2981977-9695-4F84-BCA4-1949CC8CF271}"/>
          </ac:spMkLst>
        </pc:spChg>
        <pc:picChg chg="mod">
          <ac:chgData name="Anna Nowak" userId="334533cb-cc58-4939-98c2-1101663233e3" providerId="ADAL" clId="{BE4F5DD4-6E93-4932-A95C-0393287308A7}" dt="2023-11-16T09:47:12.216" v="5" actId="1076"/>
          <ac:picMkLst>
            <pc:docMk/>
            <pc:sldMk cId="3483095095" sldId="307"/>
            <ac:picMk id="12" creationId="{32971B19-6C86-448D-8DC9-6E0FA9F6B34F}"/>
          </ac:picMkLst>
        </pc:picChg>
        <pc:picChg chg="mod">
          <ac:chgData name="Anna Nowak" userId="334533cb-cc58-4939-98c2-1101663233e3" providerId="ADAL" clId="{BE4F5DD4-6E93-4932-A95C-0393287308A7}" dt="2023-11-16T09:36:58.803" v="2" actId="14100"/>
          <ac:picMkLst>
            <pc:docMk/>
            <pc:sldMk cId="3483095095" sldId="307"/>
            <ac:picMk id="14" creationId="{4E9868DB-BFC9-4308-8F50-DE6C46B3F373}"/>
          </ac:picMkLst>
        </pc:picChg>
        <pc:picChg chg="mod">
          <ac:chgData name="Anna Nowak" userId="334533cb-cc58-4939-98c2-1101663233e3" providerId="ADAL" clId="{BE4F5DD4-6E93-4932-A95C-0393287308A7}" dt="2023-11-16T09:36:26.715" v="0" actId="1076"/>
          <ac:picMkLst>
            <pc:docMk/>
            <pc:sldMk cId="3483095095" sldId="307"/>
            <ac:picMk id="16" creationId="{32399F79-1B69-4584-87DD-B976BEBD7298}"/>
          </ac:picMkLst>
        </pc:picChg>
      </pc:sldChg>
      <pc:sldChg chg="modSp">
        <pc:chgData name="Anna Nowak" userId="334533cb-cc58-4939-98c2-1101663233e3" providerId="ADAL" clId="{BE4F5DD4-6E93-4932-A95C-0393287308A7}" dt="2023-11-16T12:48:22.587" v="8" actId="20577"/>
        <pc:sldMkLst>
          <pc:docMk/>
          <pc:sldMk cId="3471763824" sldId="396"/>
        </pc:sldMkLst>
        <pc:spChg chg="mod">
          <ac:chgData name="Anna Nowak" userId="334533cb-cc58-4939-98c2-1101663233e3" providerId="ADAL" clId="{BE4F5DD4-6E93-4932-A95C-0393287308A7}" dt="2023-11-16T12:48:22.587" v="8" actId="20577"/>
          <ac:spMkLst>
            <pc:docMk/>
            <pc:sldMk cId="3471763824" sldId="396"/>
            <ac:spMk id="3" creationId="{A44030C2-1D3D-435D-A050-C655035744C7}"/>
          </ac:spMkLst>
        </pc:spChg>
      </pc:sldChg>
      <pc:sldChg chg="modSp">
        <pc:chgData name="Anna Nowak" userId="334533cb-cc58-4939-98c2-1101663233e3" providerId="ADAL" clId="{BE4F5DD4-6E93-4932-A95C-0393287308A7}" dt="2023-11-16T11:22:10.452" v="6" actId="20577"/>
        <pc:sldMkLst>
          <pc:docMk/>
          <pc:sldMk cId="1608194013" sldId="458"/>
        </pc:sldMkLst>
        <pc:spChg chg="mod">
          <ac:chgData name="Anna Nowak" userId="334533cb-cc58-4939-98c2-1101663233e3" providerId="ADAL" clId="{BE4F5DD4-6E93-4932-A95C-0393287308A7}" dt="2023-11-16T11:22:10.452" v="6" actId="20577"/>
          <ac:spMkLst>
            <pc:docMk/>
            <pc:sldMk cId="1608194013" sldId="458"/>
            <ac:spMk id="2" creationId="{632D26B8-16D1-4A2C-8384-34101E6EC9E7}"/>
          </ac:spMkLst>
        </pc:spChg>
      </pc:sldChg>
    </pc:docChg>
  </pc:docChgLst>
  <pc:docChgLst>
    <pc:chgData name="Anna Nowak" userId="334533cb-cc58-4939-98c2-1101663233e3" providerId="ADAL" clId="{2B78738F-92E0-421F-8184-D24D2AAAB268}"/>
    <pc:docChg chg="undo custSel addSld delSld modSld sldOrd">
      <pc:chgData name="Anna Nowak" userId="334533cb-cc58-4939-98c2-1101663233e3" providerId="ADAL" clId="{2B78738F-92E0-421F-8184-D24D2AAAB268}" dt="2023-11-16T09:33:00.923" v="949" actId="1076"/>
      <pc:docMkLst>
        <pc:docMk/>
      </pc:docMkLst>
      <pc:sldChg chg="add del modTransition setBg">
        <pc:chgData name="Anna Nowak" userId="334533cb-cc58-4939-98c2-1101663233e3" providerId="ADAL" clId="{2B78738F-92E0-421F-8184-D24D2AAAB268}" dt="2023-11-15T19:32:38.634" v="28" actId="2696"/>
        <pc:sldMkLst>
          <pc:docMk/>
          <pc:sldMk cId="0" sldId="256"/>
        </pc:sldMkLst>
      </pc:sldChg>
      <pc:sldChg chg="add del modTransition">
        <pc:chgData name="Anna Nowak" userId="334533cb-cc58-4939-98c2-1101663233e3" providerId="ADAL" clId="{2B78738F-92E0-421F-8184-D24D2AAAB268}" dt="2023-11-15T19:32:46.930" v="29" actId="2696"/>
        <pc:sldMkLst>
          <pc:docMk/>
          <pc:sldMk cId="0" sldId="258"/>
        </pc:sldMkLst>
      </pc:sldChg>
      <pc:sldChg chg="add del modTransition">
        <pc:chgData name="Anna Nowak" userId="334533cb-cc58-4939-98c2-1101663233e3" providerId="ADAL" clId="{2B78738F-92E0-421F-8184-D24D2AAAB268}" dt="2023-11-16T04:17:48.034" v="211" actId="2696"/>
        <pc:sldMkLst>
          <pc:docMk/>
          <pc:sldMk cId="2419293338" sldId="258"/>
        </pc:sldMkLst>
      </pc:sldChg>
      <pc:sldChg chg="addSp delSp modSp add del modTransition">
        <pc:chgData name="Anna Nowak" userId="334533cb-cc58-4939-98c2-1101663233e3" providerId="ADAL" clId="{2B78738F-92E0-421F-8184-D24D2AAAB268}" dt="2023-11-16T09:17:50.270" v="834" actId="1076"/>
        <pc:sldMkLst>
          <pc:docMk/>
          <pc:sldMk cId="699804472" sldId="259"/>
        </pc:sldMkLst>
        <pc:picChg chg="mod">
          <ac:chgData name="Anna Nowak" userId="334533cb-cc58-4939-98c2-1101663233e3" providerId="ADAL" clId="{2B78738F-92E0-421F-8184-D24D2AAAB268}" dt="2023-11-16T09:17:38.919" v="831" actId="1076"/>
          <ac:picMkLst>
            <pc:docMk/>
            <pc:sldMk cId="699804472" sldId="259"/>
            <ac:picMk id="4" creationId="{E973997B-B79B-4409-B906-4974E136AD5F}"/>
          </ac:picMkLst>
        </pc:picChg>
        <pc:picChg chg="del mod">
          <ac:chgData name="Anna Nowak" userId="334533cb-cc58-4939-98c2-1101663233e3" providerId="ADAL" clId="{2B78738F-92E0-421F-8184-D24D2AAAB268}" dt="2023-11-16T04:20:04.386" v="231" actId="478"/>
          <ac:picMkLst>
            <pc:docMk/>
            <pc:sldMk cId="699804472" sldId="259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49:35.210" v="624"/>
          <ac:picMkLst>
            <pc:docMk/>
            <pc:sldMk cId="699804472" sldId="259"/>
            <ac:picMk id="8" creationId="{EB7CB1C3-FE83-44E7-A80D-B16837F19234}"/>
          </ac:picMkLst>
        </pc:picChg>
        <pc:picChg chg="mod">
          <ac:chgData name="Anna Nowak" userId="334533cb-cc58-4939-98c2-1101663233e3" providerId="ADAL" clId="{2B78738F-92E0-421F-8184-D24D2AAAB268}" dt="2023-11-16T09:17:50.270" v="834" actId="1076"/>
          <ac:picMkLst>
            <pc:docMk/>
            <pc:sldMk cId="699804472" sldId="259"/>
            <ac:picMk id="13" creationId="{C17F56F9-FD69-496E-BF8C-7828A92B4C7C}"/>
          </ac:picMkLst>
        </pc:picChg>
        <pc:picChg chg="mod">
          <ac:chgData name="Anna Nowak" userId="334533cb-cc58-4939-98c2-1101663233e3" providerId="ADAL" clId="{2B78738F-92E0-421F-8184-D24D2AAAB268}" dt="2023-11-16T09:17:41.160" v="832" actId="1076"/>
          <ac:picMkLst>
            <pc:docMk/>
            <pc:sldMk cId="699804472" sldId="259"/>
            <ac:picMk id="14" creationId="{3E844321-03E3-4BB5-88E7-11E5D67BF0EB}"/>
          </ac:picMkLst>
        </pc:picChg>
      </pc:sldChg>
      <pc:sldChg chg="add del modTransition">
        <pc:chgData name="Anna Nowak" userId="334533cb-cc58-4939-98c2-1101663233e3" providerId="ADAL" clId="{2B78738F-92E0-421F-8184-D24D2AAAB268}" dt="2023-11-16T04:05:34.749" v="128" actId="2696"/>
        <pc:sldMkLst>
          <pc:docMk/>
          <pc:sldMk cId="4068336440" sldId="260"/>
        </pc:sldMkLst>
      </pc:sldChg>
      <pc:sldChg chg="addSp delSp modSp add del modTransition">
        <pc:chgData name="Anna Nowak" userId="334533cb-cc58-4939-98c2-1101663233e3" providerId="ADAL" clId="{2B78738F-92E0-421F-8184-D24D2AAAB268}" dt="2023-11-16T04:50:23.159" v="633"/>
        <pc:sldMkLst>
          <pc:docMk/>
          <pc:sldMk cId="4068336440" sldId="260"/>
        </pc:sldMkLst>
        <pc:picChg chg="del mod">
          <ac:chgData name="Anna Nowak" userId="334533cb-cc58-4939-98c2-1101663233e3" providerId="ADAL" clId="{2B78738F-92E0-421F-8184-D24D2AAAB268}" dt="2023-11-16T04:20:42.471" v="233" actId="478"/>
          <ac:picMkLst>
            <pc:docMk/>
            <pc:sldMk cId="4068336440" sldId="260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50:23.159" v="633"/>
          <ac:picMkLst>
            <pc:docMk/>
            <pc:sldMk cId="4068336440" sldId="260"/>
            <ac:picMk id="12" creationId="{9D872073-6D07-4C2E-B9CB-57439A10D60F}"/>
          </ac:picMkLst>
        </pc:picChg>
      </pc:sldChg>
      <pc:sldChg chg="delSp add del modTransition setBg">
        <pc:chgData name="Anna Nowak" userId="334533cb-cc58-4939-98c2-1101663233e3" providerId="ADAL" clId="{2B78738F-92E0-421F-8184-D24D2AAAB268}" dt="2023-11-16T04:17:37.734" v="200" actId="2696"/>
        <pc:sldMkLst>
          <pc:docMk/>
          <pc:sldMk cId="702384172" sldId="261"/>
        </pc:sldMkLst>
        <pc:picChg chg="del">
          <ac:chgData name="Anna Nowak" userId="334533cb-cc58-4939-98c2-1101663233e3" providerId="ADAL" clId="{2B78738F-92E0-421F-8184-D24D2AAAB268}" dt="2023-11-16T04:17:27.957" v="199" actId="478"/>
          <ac:picMkLst>
            <pc:docMk/>
            <pc:sldMk cId="702384172" sldId="261"/>
            <ac:picMk id="3" creationId="{660DDD63-CFAC-F54B-A05C-C0A427731E5D}"/>
          </ac:picMkLst>
        </pc:picChg>
      </pc:sldChg>
      <pc:sldChg chg="add del modTransition">
        <pc:chgData name="Anna Nowak" userId="334533cb-cc58-4939-98c2-1101663233e3" providerId="ADAL" clId="{2B78738F-92E0-421F-8184-D24D2AAAB268}" dt="2023-11-16T04:05:46.667" v="132" actId="2696"/>
        <pc:sldMkLst>
          <pc:docMk/>
          <pc:sldMk cId="0" sldId="263"/>
        </pc:sldMkLst>
      </pc:sldChg>
      <pc:sldChg chg="add del modTransition">
        <pc:chgData name="Anna Nowak" userId="334533cb-cc58-4939-98c2-1101663233e3" providerId="ADAL" clId="{2B78738F-92E0-421F-8184-D24D2AAAB268}" dt="2023-11-16T04:21:37.556" v="245" actId="2696"/>
        <pc:sldMkLst>
          <pc:docMk/>
          <pc:sldMk cId="3500909381" sldId="263"/>
        </pc:sldMkLst>
      </pc:sldChg>
      <pc:sldChg chg="add del modTransition">
        <pc:chgData name="Anna Nowak" userId="334533cb-cc58-4939-98c2-1101663233e3" providerId="ADAL" clId="{2B78738F-92E0-421F-8184-D24D2AAAB268}" dt="2023-11-16T04:05:43.634" v="129" actId="2696"/>
        <pc:sldMkLst>
          <pc:docMk/>
          <pc:sldMk cId="0" sldId="264"/>
        </pc:sldMkLst>
      </pc:sldChg>
      <pc:sldChg chg="add del modTransition setBg">
        <pc:chgData name="Anna Nowak" userId="334533cb-cc58-4939-98c2-1101663233e3" providerId="ADAL" clId="{2B78738F-92E0-421F-8184-D24D2AAAB268}" dt="2023-11-16T04:17:39.073" v="201" actId="2696"/>
        <pc:sldMkLst>
          <pc:docMk/>
          <pc:sldMk cId="1970682521" sldId="264"/>
        </pc:sldMkLst>
      </pc:sldChg>
      <pc:sldChg chg="add del modTransition">
        <pc:chgData name="Anna Nowak" userId="334533cb-cc58-4939-98c2-1101663233e3" providerId="ADAL" clId="{2B78738F-92E0-421F-8184-D24D2AAAB268}" dt="2023-11-16T04:05:44.947" v="130" actId="2696"/>
        <pc:sldMkLst>
          <pc:docMk/>
          <pc:sldMk cId="0" sldId="267"/>
        </pc:sldMkLst>
      </pc:sldChg>
      <pc:sldChg chg="add del modTransition">
        <pc:chgData name="Anna Nowak" userId="334533cb-cc58-4939-98c2-1101663233e3" providerId="ADAL" clId="{2B78738F-92E0-421F-8184-D24D2AAAB268}" dt="2023-11-16T04:05:45.939" v="131" actId="2696"/>
        <pc:sldMkLst>
          <pc:docMk/>
          <pc:sldMk cId="0" sldId="268"/>
        </pc:sldMkLst>
      </pc:sldChg>
      <pc:sldChg chg="add del modTransition">
        <pc:chgData name="Anna Nowak" userId="334533cb-cc58-4939-98c2-1101663233e3" providerId="ADAL" clId="{2B78738F-92E0-421F-8184-D24D2AAAB268}" dt="2023-11-16T04:05:52.126" v="133" actId="2696"/>
        <pc:sldMkLst>
          <pc:docMk/>
          <pc:sldMk cId="0" sldId="269"/>
        </pc:sldMkLst>
      </pc:sldChg>
      <pc:sldChg chg="add del modTransition setBg">
        <pc:chgData name="Anna Nowak" userId="334533cb-cc58-4939-98c2-1101663233e3" providerId="ADAL" clId="{2B78738F-92E0-421F-8184-D24D2AAAB268}" dt="2023-11-16T04:39:39.517" v="367" actId="2696"/>
        <pc:sldMkLst>
          <pc:docMk/>
          <pc:sldMk cId="2077880232" sldId="269"/>
        </pc:sldMkLst>
      </pc:sldChg>
      <pc:sldChg chg="add del modTransition">
        <pc:chgData name="Anna Nowak" userId="334533cb-cc58-4939-98c2-1101663233e3" providerId="ADAL" clId="{2B78738F-92E0-421F-8184-D24D2AAAB268}" dt="2023-11-16T04:44:39.584" v="538" actId="2696"/>
        <pc:sldMkLst>
          <pc:docMk/>
          <pc:sldMk cId="4180761182" sldId="271"/>
        </pc:sldMkLst>
      </pc:sldChg>
      <pc:sldChg chg="add del modTransition">
        <pc:chgData name="Anna Nowak" userId="334533cb-cc58-4939-98c2-1101663233e3" providerId="ADAL" clId="{2B78738F-92E0-421F-8184-D24D2AAAB268}" dt="2023-11-16T04:44:39.845" v="539" actId="2696"/>
        <pc:sldMkLst>
          <pc:docMk/>
          <pc:sldMk cId="1954405485" sldId="272"/>
        </pc:sldMkLst>
      </pc:sldChg>
      <pc:sldChg chg="add del modTransition">
        <pc:chgData name="Anna Nowak" userId="334533cb-cc58-4939-98c2-1101663233e3" providerId="ADAL" clId="{2B78738F-92E0-421F-8184-D24D2AAAB268}" dt="2023-11-16T04:44:39.113" v="537" actId="2696"/>
        <pc:sldMkLst>
          <pc:docMk/>
          <pc:sldMk cId="2746858824" sldId="273"/>
        </pc:sldMkLst>
      </pc:sldChg>
      <pc:sldChg chg="modSp add del modTransition">
        <pc:chgData name="Anna Nowak" userId="334533cb-cc58-4939-98c2-1101663233e3" providerId="ADAL" clId="{2B78738F-92E0-421F-8184-D24D2AAAB268}" dt="2023-11-16T04:07:35.684" v="137" actId="2696"/>
        <pc:sldMkLst>
          <pc:docMk/>
          <pc:sldMk cId="0" sldId="274"/>
        </pc:sldMkLst>
        <pc:picChg chg="mod">
          <ac:chgData name="Anna Nowak" userId="334533cb-cc58-4939-98c2-1101663233e3" providerId="ADAL" clId="{2B78738F-92E0-421F-8184-D24D2AAAB268}" dt="2023-11-16T04:06:06.702" v="134" actId="1076"/>
          <ac:picMkLst>
            <pc:docMk/>
            <pc:sldMk cId="0" sldId="274"/>
            <ac:picMk id="231" creationId="{00000000-0000-0000-0000-000000000000}"/>
          </ac:picMkLst>
        </pc:picChg>
      </pc:sldChg>
      <pc:sldChg chg="delSp add del modTransition">
        <pc:chgData name="Anna Nowak" userId="334533cb-cc58-4939-98c2-1101663233e3" providerId="ADAL" clId="{2B78738F-92E0-421F-8184-D24D2AAAB268}" dt="2023-11-16T04:08:03.378" v="142" actId="2696"/>
        <pc:sldMkLst>
          <pc:docMk/>
          <pc:sldMk cId="0" sldId="275"/>
        </pc:sldMkLst>
        <pc:picChg chg="del">
          <ac:chgData name="Anna Nowak" userId="334533cb-cc58-4939-98c2-1101663233e3" providerId="ADAL" clId="{2B78738F-92E0-421F-8184-D24D2AAAB268}" dt="2023-11-16T04:07:43.724" v="138"/>
          <ac:picMkLst>
            <pc:docMk/>
            <pc:sldMk cId="0" sldId="275"/>
            <ac:picMk id="239" creationId="{00000000-0000-0000-0000-000000000000}"/>
          </ac:picMkLst>
        </pc:picChg>
      </pc:sldChg>
      <pc:sldChg chg="addSp add">
        <pc:chgData name="Anna Nowak" userId="334533cb-cc58-4939-98c2-1101663233e3" providerId="ADAL" clId="{2B78738F-92E0-421F-8184-D24D2AAAB268}" dt="2023-11-16T04:49:41.405" v="625"/>
        <pc:sldMkLst>
          <pc:docMk/>
          <pc:sldMk cId="2702413957" sldId="276"/>
        </pc:sldMkLst>
        <pc:picChg chg="add">
          <ac:chgData name="Anna Nowak" userId="334533cb-cc58-4939-98c2-1101663233e3" providerId="ADAL" clId="{2B78738F-92E0-421F-8184-D24D2AAAB268}" dt="2023-11-16T04:49:41.405" v="625"/>
          <ac:picMkLst>
            <pc:docMk/>
            <pc:sldMk cId="2702413957" sldId="276"/>
            <ac:picMk id="5" creationId="{D6E05FBE-04A6-479F-A0C1-9D477BA775F5}"/>
          </ac:picMkLst>
        </pc:picChg>
      </pc:sldChg>
      <pc:sldChg chg="modSp add del modTransition">
        <pc:chgData name="Anna Nowak" userId="334533cb-cc58-4939-98c2-1101663233e3" providerId="ADAL" clId="{2B78738F-92E0-421F-8184-D24D2AAAB268}" dt="2023-11-16T04:40:21.075" v="368" actId="2696"/>
        <pc:sldMkLst>
          <pc:docMk/>
          <pc:sldMk cId="2702413957" sldId="276"/>
        </pc:sldMkLst>
        <pc:spChg chg="mod">
          <ac:chgData name="Anna Nowak" userId="334533cb-cc58-4939-98c2-1101663233e3" providerId="ADAL" clId="{2B78738F-92E0-421F-8184-D24D2AAAB268}" dt="2023-11-16T04:11:48.342" v="153" actId="20577"/>
          <ac:spMkLst>
            <pc:docMk/>
            <pc:sldMk cId="2702413957" sldId="276"/>
            <ac:spMk id="245" creationId="{00000000-0000-0000-0000-000000000000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4:26.237" v="511" actId="2696"/>
        <pc:sldMkLst>
          <pc:docMk/>
          <pc:sldMk cId="0" sldId="277"/>
        </pc:sldMkLst>
      </pc:sldChg>
      <pc:sldChg chg="modSp add del modTransition">
        <pc:chgData name="Anna Nowak" userId="334533cb-cc58-4939-98c2-1101663233e3" providerId="ADAL" clId="{2B78738F-92E0-421F-8184-D24D2AAAB268}" dt="2023-11-16T04:12:08.123" v="155" actId="2696"/>
        <pc:sldMkLst>
          <pc:docMk/>
          <pc:sldMk cId="0" sldId="278"/>
        </pc:sldMkLst>
        <pc:spChg chg="mod">
          <ac:chgData name="Anna Nowak" userId="334533cb-cc58-4939-98c2-1101663233e3" providerId="ADAL" clId="{2B78738F-92E0-421F-8184-D24D2AAAB268}" dt="2023-11-16T04:12:04.218" v="154" actId="6549"/>
          <ac:spMkLst>
            <pc:docMk/>
            <pc:sldMk cId="0" sldId="278"/>
            <ac:spMk id="261" creationId="{00000000-0000-0000-0000-000000000000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4:26.770" v="512" actId="2696"/>
        <pc:sldMkLst>
          <pc:docMk/>
          <pc:sldMk cId="0" sldId="279"/>
        </pc:sldMkLst>
      </pc:sldChg>
      <pc:sldChg chg="add del modTransition">
        <pc:chgData name="Anna Nowak" userId="334533cb-cc58-4939-98c2-1101663233e3" providerId="ADAL" clId="{2B78738F-92E0-421F-8184-D24D2AAAB268}" dt="2023-11-16T04:44:29.358" v="517" actId="2696"/>
        <pc:sldMkLst>
          <pc:docMk/>
          <pc:sldMk cId="0" sldId="281"/>
        </pc:sldMkLst>
      </pc:sldChg>
      <pc:sldChg chg="add del modTransition">
        <pc:chgData name="Anna Nowak" userId="334533cb-cc58-4939-98c2-1101663233e3" providerId="ADAL" clId="{2B78738F-92E0-421F-8184-D24D2AAAB268}" dt="2023-11-16T04:44:30.414" v="520" actId="2696"/>
        <pc:sldMkLst>
          <pc:docMk/>
          <pc:sldMk cId="0" sldId="283"/>
        </pc:sldMkLst>
      </pc:sldChg>
      <pc:sldChg chg="add del modTransition">
        <pc:chgData name="Anna Nowak" userId="334533cb-cc58-4939-98c2-1101663233e3" providerId="ADAL" clId="{2B78738F-92E0-421F-8184-D24D2AAAB268}" dt="2023-11-16T04:44:30.831" v="521" actId="2696"/>
        <pc:sldMkLst>
          <pc:docMk/>
          <pc:sldMk cId="0" sldId="284"/>
        </pc:sldMkLst>
      </pc:sldChg>
      <pc:sldChg chg="add del modTransition">
        <pc:chgData name="Anna Nowak" userId="334533cb-cc58-4939-98c2-1101663233e3" providerId="ADAL" clId="{2B78738F-92E0-421F-8184-D24D2AAAB268}" dt="2023-11-16T04:44:31.163" v="522" actId="2696"/>
        <pc:sldMkLst>
          <pc:docMk/>
          <pc:sldMk cId="0" sldId="285"/>
        </pc:sldMkLst>
      </pc:sldChg>
      <pc:sldChg chg="add del modTransition">
        <pc:chgData name="Anna Nowak" userId="334533cb-cc58-4939-98c2-1101663233e3" providerId="ADAL" clId="{2B78738F-92E0-421F-8184-D24D2AAAB268}" dt="2023-11-16T04:44:31.401" v="523" actId="2696"/>
        <pc:sldMkLst>
          <pc:docMk/>
          <pc:sldMk cId="0" sldId="286"/>
        </pc:sldMkLst>
      </pc:sldChg>
      <pc:sldChg chg="add del modTransition">
        <pc:chgData name="Anna Nowak" userId="334533cb-cc58-4939-98c2-1101663233e3" providerId="ADAL" clId="{2B78738F-92E0-421F-8184-D24D2AAAB268}" dt="2023-11-16T04:44:31.648" v="524" actId="2696"/>
        <pc:sldMkLst>
          <pc:docMk/>
          <pc:sldMk cId="0" sldId="287"/>
        </pc:sldMkLst>
      </pc:sldChg>
      <pc:sldChg chg="add del modTransition">
        <pc:chgData name="Anna Nowak" userId="334533cb-cc58-4939-98c2-1101663233e3" providerId="ADAL" clId="{2B78738F-92E0-421F-8184-D24D2AAAB268}" dt="2023-11-16T04:44:31.901" v="525" actId="2696"/>
        <pc:sldMkLst>
          <pc:docMk/>
          <pc:sldMk cId="0" sldId="288"/>
        </pc:sldMkLst>
      </pc:sldChg>
      <pc:sldChg chg="add del modTransition">
        <pc:chgData name="Anna Nowak" userId="334533cb-cc58-4939-98c2-1101663233e3" providerId="ADAL" clId="{2B78738F-92E0-421F-8184-D24D2AAAB268}" dt="2023-11-16T04:44:32.164" v="526" actId="2696"/>
        <pc:sldMkLst>
          <pc:docMk/>
          <pc:sldMk cId="0" sldId="289"/>
        </pc:sldMkLst>
      </pc:sldChg>
      <pc:sldChg chg="add del modTransition">
        <pc:chgData name="Anna Nowak" userId="334533cb-cc58-4939-98c2-1101663233e3" providerId="ADAL" clId="{2B78738F-92E0-421F-8184-D24D2AAAB268}" dt="2023-11-16T04:44:32.380" v="527" actId="2696"/>
        <pc:sldMkLst>
          <pc:docMk/>
          <pc:sldMk cId="0" sldId="290"/>
        </pc:sldMkLst>
      </pc:sldChg>
      <pc:sldChg chg="add del modTransition">
        <pc:chgData name="Anna Nowak" userId="334533cb-cc58-4939-98c2-1101663233e3" providerId="ADAL" clId="{2B78738F-92E0-421F-8184-D24D2AAAB268}" dt="2023-11-16T04:44:32.666" v="528" actId="2696"/>
        <pc:sldMkLst>
          <pc:docMk/>
          <pc:sldMk cId="0" sldId="291"/>
        </pc:sldMkLst>
      </pc:sldChg>
      <pc:sldChg chg="add del modTransition">
        <pc:chgData name="Anna Nowak" userId="334533cb-cc58-4939-98c2-1101663233e3" providerId="ADAL" clId="{2B78738F-92E0-421F-8184-D24D2AAAB268}" dt="2023-11-16T04:44:32.936" v="529" actId="2696"/>
        <pc:sldMkLst>
          <pc:docMk/>
          <pc:sldMk cId="0" sldId="292"/>
        </pc:sldMkLst>
      </pc:sldChg>
      <pc:sldChg chg="add del modTransition">
        <pc:chgData name="Anna Nowak" userId="334533cb-cc58-4939-98c2-1101663233e3" providerId="ADAL" clId="{2B78738F-92E0-421F-8184-D24D2AAAB268}" dt="2023-11-16T04:44:38.128" v="536" actId="2696"/>
        <pc:sldMkLst>
          <pc:docMk/>
          <pc:sldMk cId="0" sldId="293"/>
        </pc:sldMkLst>
      </pc:sldChg>
      <pc:sldChg chg="add del modTransition">
        <pc:chgData name="Anna Nowak" userId="334533cb-cc58-4939-98c2-1101663233e3" providerId="ADAL" clId="{2B78738F-92E0-421F-8184-D24D2AAAB268}" dt="2023-11-16T04:44:37.474" v="535" actId="2696"/>
        <pc:sldMkLst>
          <pc:docMk/>
          <pc:sldMk cId="0" sldId="294"/>
        </pc:sldMkLst>
      </pc:sldChg>
      <pc:sldChg chg="add del modTransition">
        <pc:chgData name="Anna Nowak" userId="334533cb-cc58-4939-98c2-1101663233e3" providerId="ADAL" clId="{2B78738F-92E0-421F-8184-D24D2AAAB268}" dt="2023-11-16T04:44:40.092" v="540" actId="2696"/>
        <pc:sldMkLst>
          <pc:docMk/>
          <pc:sldMk cId="0" sldId="295"/>
        </pc:sldMkLst>
      </pc:sldChg>
      <pc:sldChg chg="add del modTransition">
        <pc:chgData name="Anna Nowak" userId="334533cb-cc58-4939-98c2-1101663233e3" providerId="ADAL" clId="{2B78738F-92E0-421F-8184-D24D2AAAB268}" dt="2023-11-16T04:44:46.237" v="547" actId="2696"/>
        <pc:sldMkLst>
          <pc:docMk/>
          <pc:sldMk cId="0" sldId="296"/>
        </pc:sldMkLst>
      </pc:sldChg>
      <pc:sldChg chg="add del modTransition">
        <pc:chgData name="Anna Nowak" userId="334533cb-cc58-4939-98c2-1101663233e3" providerId="ADAL" clId="{2B78738F-92E0-421F-8184-D24D2AAAB268}" dt="2023-11-16T04:44:46.568" v="548" actId="2696"/>
        <pc:sldMkLst>
          <pc:docMk/>
          <pc:sldMk cId="0" sldId="297"/>
        </pc:sldMkLst>
      </pc:sldChg>
      <pc:sldChg chg="add del modTransition">
        <pc:chgData name="Anna Nowak" userId="334533cb-cc58-4939-98c2-1101663233e3" providerId="ADAL" clId="{2B78738F-92E0-421F-8184-D24D2AAAB268}" dt="2023-11-16T04:44:50.860" v="555" actId="2696"/>
        <pc:sldMkLst>
          <pc:docMk/>
          <pc:sldMk cId="0" sldId="298"/>
        </pc:sldMkLst>
      </pc:sldChg>
      <pc:sldChg chg="add del modTransition">
        <pc:chgData name="Anna Nowak" userId="334533cb-cc58-4939-98c2-1101663233e3" providerId="ADAL" clId="{2B78738F-92E0-421F-8184-D24D2AAAB268}" dt="2023-11-16T04:44:51.160" v="556" actId="2696"/>
        <pc:sldMkLst>
          <pc:docMk/>
          <pc:sldMk cId="0" sldId="299"/>
        </pc:sldMkLst>
      </pc:sldChg>
      <pc:sldChg chg="add del modTransition">
        <pc:chgData name="Anna Nowak" userId="334533cb-cc58-4939-98c2-1101663233e3" providerId="ADAL" clId="{2B78738F-92E0-421F-8184-D24D2AAAB268}" dt="2023-11-16T04:44:53.215" v="558" actId="2696"/>
        <pc:sldMkLst>
          <pc:docMk/>
          <pc:sldMk cId="0" sldId="300"/>
        </pc:sldMkLst>
      </pc:sldChg>
      <pc:sldChg chg="add del modTransition">
        <pc:chgData name="Anna Nowak" userId="334533cb-cc58-4939-98c2-1101663233e3" providerId="ADAL" clId="{2B78738F-92E0-421F-8184-D24D2AAAB268}" dt="2023-11-16T04:44:53.711" v="559" actId="2696"/>
        <pc:sldMkLst>
          <pc:docMk/>
          <pc:sldMk cId="0" sldId="301"/>
        </pc:sldMkLst>
      </pc:sldChg>
      <pc:sldChg chg="add del modTransition">
        <pc:chgData name="Anna Nowak" userId="334533cb-cc58-4939-98c2-1101663233e3" providerId="ADAL" clId="{2B78738F-92E0-421F-8184-D24D2AAAB268}" dt="2023-11-16T04:44:55.714" v="562" actId="2696"/>
        <pc:sldMkLst>
          <pc:docMk/>
          <pc:sldMk cId="0" sldId="302"/>
        </pc:sldMkLst>
      </pc:sldChg>
      <pc:sldChg chg="add del modTransition">
        <pc:chgData name="Anna Nowak" userId="334533cb-cc58-4939-98c2-1101663233e3" providerId="ADAL" clId="{2B78738F-92E0-421F-8184-D24D2AAAB268}" dt="2023-11-16T04:45:02.423" v="567" actId="2696"/>
        <pc:sldMkLst>
          <pc:docMk/>
          <pc:sldMk cId="0" sldId="303"/>
        </pc:sldMkLst>
      </pc:sldChg>
      <pc:sldChg chg="addSp delSp modSp">
        <pc:chgData name="Anna Nowak" userId="334533cb-cc58-4939-98c2-1101663233e3" providerId="ADAL" clId="{2B78738F-92E0-421F-8184-D24D2AAAB268}" dt="2023-11-16T09:33:00.923" v="949" actId="1076"/>
        <pc:sldMkLst>
          <pc:docMk/>
          <pc:sldMk cId="3483095095" sldId="307"/>
        </pc:sldMkLst>
        <pc:spChg chg="add del mod">
          <ac:chgData name="Anna Nowak" userId="334533cb-cc58-4939-98c2-1101663233e3" providerId="ADAL" clId="{2B78738F-92E0-421F-8184-D24D2AAAB268}" dt="2023-11-16T04:56:55.996" v="657"/>
          <ac:spMkLst>
            <pc:docMk/>
            <pc:sldMk cId="3483095095" sldId="307"/>
            <ac:spMk id="3" creationId="{D0F11353-A473-4213-96DD-9C1FB2B2DD38}"/>
          </ac:spMkLst>
        </pc:spChg>
        <pc:spChg chg="mod">
          <ac:chgData name="Anna Nowak" userId="334533cb-cc58-4939-98c2-1101663233e3" providerId="ADAL" clId="{2B78738F-92E0-421F-8184-D24D2AAAB268}" dt="2023-11-16T07:28:54.004" v="790" actId="1076"/>
          <ac:spMkLst>
            <pc:docMk/>
            <pc:sldMk cId="3483095095" sldId="307"/>
            <ac:spMk id="6" creationId="{4132D9B5-7E10-45D2-B989-8F81848528EE}"/>
          </ac:spMkLst>
        </pc:spChg>
        <pc:spChg chg="mod">
          <ac:chgData name="Anna Nowak" userId="334533cb-cc58-4939-98c2-1101663233e3" providerId="ADAL" clId="{2B78738F-92E0-421F-8184-D24D2AAAB268}" dt="2023-11-16T09:16:29.665" v="830" actId="1076"/>
          <ac:spMkLst>
            <pc:docMk/>
            <pc:sldMk cId="3483095095" sldId="307"/>
            <ac:spMk id="7" creationId="{F2981977-9695-4F84-BCA4-1949CC8CF271}"/>
          </ac:spMkLst>
        </pc:spChg>
        <pc:spChg chg="mod">
          <ac:chgData name="Anna Nowak" userId="334533cb-cc58-4939-98c2-1101663233e3" providerId="ADAL" clId="{2B78738F-92E0-421F-8184-D24D2AAAB268}" dt="2023-11-16T07:24:48.587" v="735" actId="14100"/>
          <ac:spMkLst>
            <pc:docMk/>
            <pc:sldMk cId="3483095095" sldId="307"/>
            <ac:spMk id="8" creationId="{2D277500-45DE-4899-8146-E2F9E81205E5}"/>
          </ac:spMkLst>
        </pc:spChg>
        <pc:picChg chg="del mod">
          <ac:chgData name="Anna Nowak" userId="334533cb-cc58-4939-98c2-1101663233e3" providerId="ADAL" clId="{2B78738F-92E0-421F-8184-D24D2AAAB268}" dt="2023-11-16T04:55:27.967" v="656" actId="478"/>
          <ac:picMkLst>
            <pc:docMk/>
            <pc:sldMk cId="3483095095" sldId="307"/>
            <ac:picMk id="4" creationId="{DA7F4924-BC85-46A3-912B-8F3830D56D15}"/>
          </ac:picMkLst>
        </pc:picChg>
        <pc:picChg chg="add mod">
          <ac:chgData name="Anna Nowak" userId="334533cb-cc58-4939-98c2-1101663233e3" providerId="ADAL" clId="{2B78738F-92E0-421F-8184-D24D2AAAB268}" dt="2023-11-16T09:13:12.196" v="800" actId="1076"/>
          <ac:picMkLst>
            <pc:docMk/>
            <pc:sldMk cId="3483095095" sldId="307"/>
            <ac:picMk id="9" creationId="{D9FDB899-7AF8-4A51-A0E8-50E36E77B721}"/>
          </ac:picMkLst>
        </pc:picChg>
        <pc:picChg chg="add mod">
          <ac:chgData name="Anna Nowak" userId="334533cb-cc58-4939-98c2-1101663233e3" providerId="ADAL" clId="{2B78738F-92E0-421F-8184-D24D2AAAB268}" dt="2023-11-16T07:27:28.718" v="771" actId="1076"/>
          <ac:picMkLst>
            <pc:docMk/>
            <pc:sldMk cId="3483095095" sldId="307"/>
            <ac:picMk id="10" creationId="{8CF6C838-900A-4780-ADF3-E507048126C4}"/>
          </ac:picMkLst>
        </pc:picChg>
        <pc:picChg chg="add mod">
          <ac:chgData name="Anna Nowak" userId="334533cb-cc58-4939-98c2-1101663233e3" providerId="ADAL" clId="{2B78738F-92E0-421F-8184-D24D2AAAB268}" dt="2023-11-16T09:13:04.634" v="799" actId="14100"/>
          <ac:picMkLst>
            <pc:docMk/>
            <pc:sldMk cId="3483095095" sldId="307"/>
            <ac:picMk id="12" creationId="{32971B19-6C86-448D-8DC9-6E0FA9F6B34F}"/>
          </ac:picMkLst>
        </pc:picChg>
        <pc:picChg chg="add mod">
          <ac:chgData name="Anna Nowak" userId="334533cb-cc58-4939-98c2-1101663233e3" providerId="ADAL" clId="{2B78738F-92E0-421F-8184-D24D2AAAB268}" dt="2023-11-16T09:33:00.923" v="949" actId="1076"/>
          <ac:picMkLst>
            <pc:docMk/>
            <pc:sldMk cId="3483095095" sldId="307"/>
            <ac:picMk id="14" creationId="{4E9868DB-BFC9-4308-8F50-DE6C46B3F373}"/>
          </ac:picMkLst>
        </pc:picChg>
        <pc:picChg chg="add del mod">
          <ac:chgData name="Anna Nowak" userId="334533cb-cc58-4939-98c2-1101663233e3" providerId="ADAL" clId="{2B78738F-92E0-421F-8184-D24D2AAAB268}" dt="2023-11-16T09:14:49.812" v="812" actId="478"/>
          <ac:picMkLst>
            <pc:docMk/>
            <pc:sldMk cId="3483095095" sldId="307"/>
            <ac:picMk id="15" creationId="{B34CBFD6-1A3B-4C01-92B2-1314107E591E}"/>
          </ac:picMkLst>
        </pc:picChg>
        <pc:picChg chg="add mod">
          <ac:chgData name="Anna Nowak" userId="334533cb-cc58-4939-98c2-1101663233e3" providerId="ADAL" clId="{2B78738F-92E0-421F-8184-D24D2AAAB268}" dt="2023-11-16T09:16:05.078" v="829" actId="14100"/>
          <ac:picMkLst>
            <pc:docMk/>
            <pc:sldMk cId="3483095095" sldId="307"/>
            <ac:picMk id="16" creationId="{32399F79-1B69-4584-87DD-B976BEBD7298}"/>
          </ac:picMkLst>
        </pc:picChg>
      </pc:sldChg>
      <pc:sldChg chg="modSp add del modTransition">
        <pc:chgData name="Anna Nowak" userId="334533cb-cc58-4939-98c2-1101663233e3" providerId="ADAL" clId="{2B78738F-92E0-421F-8184-D24D2AAAB268}" dt="2023-11-16T04:09:07.368" v="143" actId="2696"/>
        <pc:sldMkLst>
          <pc:docMk/>
          <pc:sldMk cId="0" sldId="308"/>
        </pc:sldMkLst>
        <pc:spChg chg="mod">
          <ac:chgData name="Anna Nowak" userId="334533cb-cc58-4939-98c2-1101663233e3" providerId="ADAL" clId="{2B78738F-92E0-421F-8184-D24D2AAAB268}" dt="2023-11-15T19:31:58.913" v="10" actId="27636"/>
          <ac:spMkLst>
            <pc:docMk/>
            <pc:sldMk cId="0" sldId="308"/>
            <ac:spMk id="2" creationId="{00000000-0000-0000-0000-000000000000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4:28.889" v="516" actId="2696"/>
        <pc:sldMkLst>
          <pc:docMk/>
          <pc:sldMk cId="0" sldId="309"/>
        </pc:sldMkLst>
      </pc:sldChg>
      <pc:sldChg chg="add del modTransition">
        <pc:chgData name="Anna Nowak" userId="334533cb-cc58-4939-98c2-1101663233e3" providerId="ADAL" clId="{2B78738F-92E0-421F-8184-D24D2AAAB268}" dt="2023-11-16T04:44:30.091" v="519" actId="2696"/>
        <pc:sldMkLst>
          <pc:docMk/>
          <pc:sldMk cId="0" sldId="310"/>
        </pc:sldMkLst>
      </pc:sldChg>
      <pc:sldChg chg="add del modTransition">
        <pc:chgData name="Anna Nowak" userId="334533cb-cc58-4939-98c2-1101663233e3" providerId="ADAL" clId="{2B78738F-92E0-421F-8184-D24D2AAAB268}" dt="2023-11-16T04:45:00.859" v="566" actId="2696"/>
        <pc:sldMkLst>
          <pc:docMk/>
          <pc:sldMk cId="0" sldId="315"/>
        </pc:sldMkLst>
      </pc:sldChg>
      <pc:sldChg chg="add del modTransition">
        <pc:chgData name="Anna Nowak" userId="334533cb-cc58-4939-98c2-1101663233e3" providerId="ADAL" clId="{2B78738F-92E0-421F-8184-D24D2AAAB268}" dt="2023-11-16T04:45:02.923" v="568" actId="2696"/>
        <pc:sldMkLst>
          <pc:docMk/>
          <pc:sldMk cId="0" sldId="321"/>
        </pc:sldMkLst>
      </pc:sldChg>
      <pc:sldChg chg="add del modTransition">
        <pc:chgData name="Anna Nowak" userId="334533cb-cc58-4939-98c2-1101663233e3" providerId="ADAL" clId="{2B78738F-92E0-421F-8184-D24D2AAAB268}" dt="2023-11-16T04:44:49.373" v="552" actId="2696"/>
        <pc:sldMkLst>
          <pc:docMk/>
          <pc:sldMk cId="1727607396" sldId="322"/>
        </pc:sldMkLst>
      </pc:sldChg>
      <pc:sldChg chg="modSp add del modTransition">
        <pc:chgData name="Anna Nowak" userId="334533cb-cc58-4939-98c2-1101663233e3" providerId="ADAL" clId="{2B78738F-92E0-421F-8184-D24D2AAAB268}" dt="2023-11-16T04:44:49.743" v="553" actId="2696"/>
        <pc:sldMkLst>
          <pc:docMk/>
          <pc:sldMk cId="1488555841" sldId="323"/>
        </pc:sldMkLst>
        <pc:spChg chg="mod">
          <ac:chgData name="Anna Nowak" userId="334533cb-cc58-4939-98c2-1101663233e3" providerId="ADAL" clId="{2B78738F-92E0-421F-8184-D24D2AAAB268}" dt="2023-11-15T19:31:59.051" v="20" actId="27636"/>
          <ac:spMkLst>
            <pc:docMk/>
            <pc:sldMk cId="1488555841" sldId="323"/>
            <ac:spMk id="2" creationId="{00000000-0000-0000-0000-000000000000}"/>
          </ac:spMkLst>
        </pc:spChg>
      </pc:sldChg>
      <pc:sldChg chg="modSp add del modTransition">
        <pc:chgData name="Anna Nowak" userId="334533cb-cc58-4939-98c2-1101663233e3" providerId="ADAL" clId="{2B78738F-92E0-421F-8184-D24D2AAAB268}" dt="2023-11-16T04:44:48.988" v="551" actId="2696"/>
        <pc:sldMkLst>
          <pc:docMk/>
          <pc:sldMk cId="1790206703" sldId="325"/>
        </pc:sldMkLst>
        <pc:spChg chg="mod">
          <ac:chgData name="Anna Nowak" userId="334533cb-cc58-4939-98c2-1101663233e3" providerId="ADAL" clId="{2B78738F-92E0-421F-8184-D24D2AAAB268}" dt="2023-11-15T19:31:59.035" v="19" actId="27636"/>
          <ac:spMkLst>
            <pc:docMk/>
            <pc:sldMk cId="1790206703" sldId="325"/>
            <ac:spMk id="3" creationId="{00000000-0000-0000-0000-000000000000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5:05.026" v="569" actId="2696"/>
        <pc:sldMkLst>
          <pc:docMk/>
          <pc:sldMk cId="0" sldId="328"/>
        </pc:sldMkLst>
      </pc:sldChg>
      <pc:sldChg chg="add del modTransition">
        <pc:chgData name="Anna Nowak" userId="334533cb-cc58-4939-98c2-1101663233e3" providerId="ADAL" clId="{2B78738F-92E0-421F-8184-D24D2AAAB268}" dt="2023-11-16T04:44:56.268" v="563" actId="2696"/>
        <pc:sldMkLst>
          <pc:docMk/>
          <pc:sldMk cId="0" sldId="333"/>
        </pc:sldMkLst>
      </pc:sldChg>
      <pc:sldChg chg="add del modTransition">
        <pc:chgData name="Anna Nowak" userId="334533cb-cc58-4939-98c2-1101663233e3" providerId="ADAL" clId="{2B78738F-92E0-421F-8184-D24D2AAAB268}" dt="2023-11-16T04:44:47.523" v="549" actId="2696"/>
        <pc:sldMkLst>
          <pc:docMk/>
          <pc:sldMk cId="3317831366" sldId="341"/>
        </pc:sldMkLst>
      </pc:sldChg>
      <pc:sldChg chg="add del modTransition">
        <pc:chgData name="Anna Nowak" userId="334533cb-cc58-4939-98c2-1101663233e3" providerId="ADAL" clId="{2B78738F-92E0-421F-8184-D24D2AAAB268}" dt="2023-11-16T04:46:33.849" v="583" actId="2696"/>
        <pc:sldMkLst>
          <pc:docMk/>
          <pc:sldMk cId="0" sldId="344"/>
        </pc:sldMkLst>
      </pc:sldChg>
      <pc:sldChg chg="modSp add del modTransition">
        <pc:chgData name="Anna Nowak" userId="334533cb-cc58-4939-98c2-1101663233e3" providerId="ADAL" clId="{2B78738F-92E0-421F-8184-D24D2AAAB268}" dt="2023-11-16T04:44:25.489" v="510" actId="2696"/>
        <pc:sldMkLst>
          <pc:docMk/>
          <pc:sldMk cId="3627665819" sldId="348"/>
        </pc:sldMkLst>
        <pc:spChg chg="mod">
          <ac:chgData name="Anna Nowak" userId="334533cb-cc58-4939-98c2-1101663233e3" providerId="ADAL" clId="{2B78738F-92E0-421F-8184-D24D2AAAB268}" dt="2023-11-15T19:31:58.951" v="14" actId="27636"/>
          <ac:spMkLst>
            <pc:docMk/>
            <pc:sldMk cId="3627665819" sldId="348"/>
            <ac:spMk id="2" creationId="{3DDBF8EE-FAB3-4836-9C95-8F58AA3D9272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09:31.167" v="144" actId="2696"/>
        <pc:sldMkLst>
          <pc:docMk/>
          <pc:sldMk cId="305919988" sldId="352"/>
        </pc:sldMkLst>
      </pc:sldChg>
      <pc:sldChg chg="add del modTransition">
        <pc:chgData name="Anna Nowak" userId="334533cb-cc58-4939-98c2-1101663233e3" providerId="ADAL" clId="{2B78738F-92E0-421F-8184-D24D2AAAB268}" dt="2023-11-16T04:06:52.073" v="135" actId="2696"/>
        <pc:sldMkLst>
          <pc:docMk/>
          <pc:sldMk cId="4273120400" sldId="354"/>
        </pc:sldMkLst>
      </pc:sldChg>
      <pc:sldChg chg="del">
        <pc:chgData name="Anna Nowak" userId="334533cb-cc58-4939-98c2-1101663233e3" providerId="ADAL" clId="{2B78738F-92E0-421F-8184-D24D2AAAB268}" dt="2023-11-16T04:46:37.926" v="597" actId="2696"/>
        <pc:sldMkLst>
          <pc:docMk/>
          <pc:sldMk cId="271229256" sldId="355"/>
        </pc:sldMkLst>
      </pc:sldChg>
      <pc:sldChg chg="add del">
        <pc:chgData name="Anna Nowak" userId="334533cb-cc58-4939-98c2-1101663233e3" providerId="ADAL" clId="{2B78738F-92E0-421F-8184-D24D2AAAB268}" dt="2023-11-16T04:43:48.711" v="507" actId="2696"/>
        <pc:sldMkLst>
          <pc:docMk/>
          <pc:sldMk cId="128079491" sldId="356"/>
        </pc:sldMkLst>
      </pc:sldChg>
      <pc:sldChg chg="add del modTransition">
        <pc:chgData name="Anna Nowak" userId="334533cb-cc58-4939-98c2-1101663233e3" providerId="ADAL" clId="{2B78738F-92E0-421F-8184-D24D2AAAB268}" dt="2023-11-16T04:40:21.075" v="369" actId="2696"/>
        <pc:sldMkLst>
          <pc:docMk/>
          <pc:sldMk cId="2638564846" sldId="356"/>
        </pc:sldMkLst>
      </pc:sldChg>
      <pc:sldChg chg="add del modTransition">
        <pc:chgData name="Anna Nowak" userId="334533cb-cc58-4939-98c2-1101663233e3" providerId="ADAL" clId="{2B78738F-92E0-421F-8184-D24D2AAAB268}" dt="2023-11-16T04:10:04.246" v="146" actId="2696"/>
        <pc:sldMkLst>
          <pc:docMk/>
          <pc:sldMk cId="3810066847" sldId="357"/>
        </pc:sldMkLst>
      </pc:sldChg>
      <pc:sldChg chg="del">
        <pc:chgData name="Anna Nowak" userId="334533cb-cc58-4939-98c2-1101663233e3" providerId="ADAL" clId="{2B78738F-92E0-421F-8184-D24D2AAAB268}" dt="2023-11-16T04:46:37.124" v="593" actId="2696"/>
        <pc:sldMkLst>
          <pc:docMk/>
          <pc:sldMk cId="632673932" sldId="361"/>
        </pc:sldMkLst>
      </pc:sldChg>
      <pc:sldChg chg="add del modTransition">
        <pc:chgData name="Anna Nowak" userId="334533cb-cc58-4939-98c2-1101663233e3" providerId="ADAL" clId="{2B78738F-92E0-421F-8184-D24D2AAAB268}" dt="2023-11-16T04:44:48.324" v="550" actId="2696"/>
        <pc:sldMkLst>
          <pc:docMk/>
          <pc:sldMk cId="1110424463" sldId="362"/>
        </pc:sldMkLst>
      </pc:sldChg>
      <pc:sldChg chg="modSp add del ord modTransition">
        <pc:chgData name="Anna Nowak" userId="334533cb-cc58-4939-98c2-1101663233e3" providerId="ADAL" clId="{2B78738F-92E0-421F-8184-D24D2AAAB268}" dt="2023-11-16T04:40:21.106" v="375" actId="2696"/>
        <pc:sldMkLst>
          <pc:docMk/>
          <pc:sldMk cId="0" sldId="369"/>
        </pc:sldMkLst>
        <pc:spChg chg="mod">
          <ac:chgData name="Anna Nowak" userId="334533cb-cc58-4939-98c2-1101663233e3" providerId="ADAL" clId="{2B78738F-92E0-421F-8184-D24D2AAAB268}" dt="2023-11-16T04:10:57.835" v="148" actId="6549"/>
          <ac:spMkLst>
            <pc:docMk/>
            <pc:sldMk cId="0" sldId="369"/>
            <ac:spMk id="113" creationId="{00000000-0000-0000-0000-000000000000}"/>
          </ac:spMkLst>
        </pc:spChg>
      </pc:sldChg>
      <pc:sldChg chg="addSp add del">
        <pc:chgData name="Anna Nowak" userId="334533cb-cc58-4939-98c2-1101663233e3" providerId="ADAL" clId="{2B78738F-92E0-421F-8184-D24D2AAAB268}" dt="2023-11-16T07:20:55.211" v="667" actId="2696"/>
        <pc:sldMkLst>
          <pc:docMk/>
          <pc:sldMk cId="3818222725" sldId="369"/>
        </pc:sldMkLst>
        <pc:picChg chg="add">
          <ac:chgData name="Anna Nowak" userId="334533cb-cc58-4939-98c2-1101663233e3" providerId="ADAL" clId="{2B78738F-92E0-421F-8184-D24D2AAAB268}" dt="2023-11-16T04:47:18.121" v="611"/>
          <ac:picMkLst>
            <pc:docMk/>
            <pc:sldMk cId="3818222725" sldId="369"/>
            <ac:picMk id="5" creationId="{F0389814-CF51-44B5-B25B-B22A81DCA72B}"/>
          </ac:picMkLst>
        </pc:picChg>
      </pc:sldChg>
      <pc:sldChg chg="add del modTransition">
        <pc:chgData name="Anna Nowak" userId="334533cb-cc58-4939-98c2-1101663233e3" providerId="ADAL" clId="{2B78738F-92E0-421F-8184-D24D2AAAB268}" dt="2023-11-16T04:40:21.106" v="376" actId="2696"/>
        <pc:sldMkLst>
          <pc:docMk/>
          <pc:sldMk cId="3318858015" sldId="370"/>
        </pc:sldMkLst>
      </pc:sldChg>
      <pc:sldChg chg="addSp modSp add">
        <pc:chgData name="Anna Nowak" userId="334533cb-cc58-4939-98c2-1101663233e3" providerId="ADAL" clId="{2B78738F-92E0-421F-8184-D24D2AAAB268}" dt="2023-11-16T07:31:10.627" v="793" actId="1076"/>
        <pc:sldMkLst>
          <pc:docMk/>
          <pc:sldMk cId="4174025154" sldId="370"/>
        </pc:sldMkLst>
        <pc:spChg chg="mod">
          <ac:chgData name="Anna Nowak" userId="334533cb-cc58-4939-98c2-1101663233e3" providerId="ADAL" clId="{2B78738F-92E0-421F-8184-D24D2AAAB268}" dt="2023-11-16T07:31:10.627" v="793" actId="1076"/>
          <ac:spMkLst>
            <pc:docMk/>
            <pc:sldMk cId="4174025154" sldId="370"/>
            <ac:spMk id="3" creationId="{491CDF82-ECB9-4347-8757-D147DE23001F}"/>
          </ac:spMkLst>
        </pc:spChg>
        <pc:picChg chg="mod">
          <ac:chgData name="Anna Nowak" userId="334533cb-cc58-4939-98c2-1101663233e3" providerId="ADAL" clId="{2B78738F-92E0-421F-8184-D24D2AAAB268}" dt="2023-11-16T07:31:07.061" v="792" actId="1076"/>
          <ac:picMkLst>
            <pc:docMk/>
            <pc:sldMk cId="4174025154" sldId="370"/>
            <ac:picMk id="4" creationId="{F6D1D16D-53E1-4584-9139-673B9B7EFA63}"/>
          </ac:picMkLst>
        </pc:picChg>
        <pc:picChg chg="add">
          <ac:chgData name="Anna Nowak" userId="334533cb-cc58-4939-98c2-1101663233e3" providerId="ADAL" clId="{2B78738F-92E0-421F-8184-D24D2AAAB268}" dt="2023-11-16T04:47:03.829" v="609"/>
          <ac:picMkLst>
            <pc:docMk/>
            <pc:sldMk cId="4174025154" sldId="370"/>
            <ac:picMk id="5" creationId="{36C786D5-7B03-444B-B0D2-CFE63D6A976C}"/>
          </ac:picMkLst>
        </pc:picChg>
      </pc:sldChg>
      <pc:sldChg chg="del">
        <pc:chgData name="Anna Nowak" userId="334533cb-cc58-4939-98c2-1101663233e3" providerId="ADAL" clId="{2B78738F-92E0-421F-8184-D24D2AAAB268}" dt="2023-11-16T04:46:40.684" v="607" actId="2696"/>
        <pc:sldMkLst>
          <pc:docMk/>
          <pc:sldMk cId="1792011654" sldId="371"/>
        </pc:sldMkLst>
      </pc:sldChg>
      <pc:sldChg chg="addSp modSp add">
        <pc:chgData name="Anna Nowak" userId="334533cb-cc58-4939-98c2-1101663233e3" providerId="ADAL" clId="{2B78738F-92E0-421F-8184-D24D2AAAB268}" dt="2023-11-16T09:26:45.633" v="842" actId="20577"/>
        <pc:sldMkLst>
          <pc:docMk/>
          <pc:sldMk cId="2758236012" sldId="372"/>
        </pc:sldMkLst>
        <pc:spChg chg="mod">
          <ac:chgData name="Anna Nowak" userId="334533cb-cc58-4939-98c2-1101663233e3" providerId="ADAL" clId="{2B78738F-92E0-421F-8184-D24D2AAAB268}" dt="2023-11-16T09:26:45.633" v="842" actId="20577"/>
          <ac:spMkLst>
            <pc:docMk/>
            <pc:sldMk cId="2758236012" sldId="372"/>
            <ac:spMk id="3" creationId="{F4EF1803-5A0D-4FB2-8A5A-199B9656F432}"/>
          </ac:spMkLst>
        </pc:spChg>
        <pc:picChg chg="add">
          <ac:chgData name="Anna Nowak" userId="334533cb-cc58-4939-98c2-1101663233e3" providerId="ADAL" clId="{2B78738F-92E0-421F-8184-D24D2AAAB268}" dt="2023-11-16T04:47:24.800" v="612"/>
          <ac:picMkLst>
            <pc:docMk/>
            <pc:sldMk cId="2758236012" sldId="372"/>
            <ac:picMk id="4" creationId="{3A86369D-F2FA-4C3A-9B2D-7A59F1DB96F5}"/>
          </ac:picMkLst>
        </pc:picChg>
      </pc:sldChg>
      <pc:sldChg chg="modSp add del modTransition">
        <pc:chgData name="Anna Nowak" userId="334533cb-cc58-4939-98c2-1101663233e3" providerId="ADAL" clId="{2B78738F-92E0-421F-8184-D24D2AAAB268}" dt="2023-11-16T04:40:21.090" v="374" actId="2696"/>
        <pc:sldMkLst>
          <pc:docMk/>
          <pc:sldMk cId="2934754991" sldId="372"/>
        </pc:sldMkLst>
        <pc:spChg chg="mod">
          <ac:chgData name="Anna Nowak" userId="334533cb-cc58-4939-98c2-1101663233e3" providerId="ADAL" clId="{2B78738F-92E0-421F-8184-D24D2AAAB268}" dt="2023-11-16T04:07:12.129" v="136" actId="20577"/>
          <ac:spMkLst>
            <pc:docMk/>
            <pc:sldMk cId="2934754991" sldId="372"/>
            <ac:spMk id="3" creationId="{F4EF1803-5A0D-4FB2-8A5A-199B9656F432}"/>
          </ac:spMkLst>
        </pc:spChg>
      </pc:sldChg>
      <pc:sldChg chg="addSp modSp add">
        <pc:chgData name="Anna Nowak" userId="334533cb-cc58-4939-98c2-1101663233e3" providerId="ADAL" clId="{2B78738F-92E0-421F-8184-D24D2AAAB268}" dt="2023-11-16T04:54:38.861" v="653" actId="120"/>
        <pc:sldMkLst>
          <pc:docMk/>
          <pc:sldMk cId="3123289396" sldId="373"/>
        </pc:sldMkLst>
        <pc:spChg chg="mod">
          <ac:chgData name="Anna Nowak" userId="334533cb-cc58-4939-98c2-1101663233e3" providerId="ADAL" clId="{2B78738F-92E0-421F-8184-D24D2AAAB268}" dt="2023-11-16T04:54:38.861" v="653" actId="120"/>
          <ac:spMkLst>
            <pc:docMk/>
            <pc:sldMk cId="3123289396" sldId="373"/>
            <ac:spMk id="253" creationId="{00000000-0000-0000-0000-000000000000}"/>
          </ac:spMkLst>
        </pc:spChg>
        <pc:spChg chg="mod">
          <ac:chgData name="Anna Nowak" userId="334533cb-cc58-4939-98c2-1101663233e3" providerId="ADAL" clId="{2B78738F-92E0-421F-8184-D24D2AAAB268}" dt="2023-11-16T04:47:44.350" v="615" actId="255"/>
          <ac:spMkLst>
            <pc:docMk/>
            <pc:sldMk cId="3123289396" sldId="373"/>
            <ac:spMk id="254" creationId="{00000000-0000-0000-0000-000000000000}"/>
          </ac:spMkLst>
        </pc:spChg>
        <pc:picChg chg="add">
          <ac:chgData name="Anna Nowak" userId="334533cb-cc58-4939-98c2-1101663233e3" providerId="ADAL" clId="{2B78738F-92E0-421F-8184-D24D2AAAB268}" dt="2023-11-16T04:47:52.263" v="616"/>
          <ac:picMkLst>
            <pc:docMk/>
            <pc:sldMk cId="3123289396" sldId="373"/>
            <ac:picMk id="4" creationId="{6B45FE64-565D-433C-9537-417A93093A55}"/>
          </ac:picMkLst>
        </pc:picChg>
      </pc:sldChg>
      <pc:sldChg chg="add del modTransition">
        <pc:chgData name="Anna Nowak" userId="334533cb-cc58-4939-98c2-1101663233e3" providerId="ADAL" clId="{2B78738F-92E0-421F-8184-D24D2AAAB268}" dt="2023-11-16T04:40:21.090" v="373" actId="2696"/>
        <pc:sldMkLst>
          <pc:docMk/>
          <pc:sldMk cId="3123289396" sldId="373"/>
        </pc:sldMkLst>
      </pc:sldChg>
      <pc:sldChg chg="add del">
        <pc:chgData name="Anna Nowak" userId="334533cb-cc58-4939-98c2-1101663233e3" providerId="ADAL" clId="{2B78738F-92E0-421F-8184-D24D2AAAB268}" dt="2023-11-16T04:43:47.271" v="506" actId="2696"/>
        <pc:sldMkLst>
          <pc:docMk/>
          <pc:sldMk cId="452246600" sldId="374"/>
        </pc:sldMkLst>
      </pc:sldChg>
      <pc:sldChg chg="modSp add del modTransition">
        <pc:chgData name="Anna Nowak" userId="334533cb-cc58-4939-98c2-1101663233e3" providerId="ADAL" clId="{2B78738F-92E0-421F-8184-D24D2AAAB268}" dt="2023-11-16T04:40:21.075" v="370" actId="2696"/>
        <pc:sldMkLst>
          <pc:docMk/>
          <pc:sldMk cId="3888027202" sldId="374"/>
        </pc:sldMkLst>
        <pc:spChg chg="mod">
          <ac:chgData name="Anna Nowak" userId="334533cb-cc58-4939-98c2-1101663233e3" providerId="ADAL" clId="{2B78738F-92E0-421F-8184-D24D2AAAB268}" dt="2023-11-15T19:31:58.951" v="13" actId="27636"/>
          <ac:spMkLst>
            <pc:docMk/>
            <pc:sldMk cId="3888027202" sldId="374"/>
            <ac:spMk id="3" creationId="{266E3753-2CA5-4185-8D17-8E77C8010509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4:27.271" v="513" actId="2696"/>
        <pc:sldMkLst>
          <pc:docMk/>
          <pc:sldMk cId="149308477" sldId="377"/>
        </pc:sldMkLst>
      </pc:sldChg>
      <pc:sldChg chg="add del modTransition">
        <pc:chgData name="Anna Nowak" userId="334533cb-cc58-4939-98c2-1101663233e3" providerId="ADAL" clId="{2B78738F-92E0-421F-8184-D24D2AAAB268}" dt="2023-11-16T04:44:29.674" v="518" actId="2696"/>
        <pc:sldMkLst>
          <pc:docMk/>
          <pc:sldMk cId="1458846687" sldId="380"/>
        </pc:sldMkLst>
      </pc:sldChg>
      <pc:sldChg chg="modSp add del modTransition">
        <pc:chgData name="Anna Nowak" userId="334533cb-cc58-4939-98c2-1101663233e3" providerId="ADAL" clId="{2B78738F-92E0-421F-8184-D24D2AAAB268}" dt="2023-11-16T04:44:27.809" v="514" actId="2696"/>
        <pc:sldMkLst>
          <pc:docMk/>
          <pc:sldMk cId="3416323867" sldId="381"/>
        </pc:sldMkLst>
        <pc:spChg chg="mod">
          <ac:chgData name="Anna Nowak" userId="334533cb-cc58-4939-98c2-1101663233e3" providerId="ADAL" clId="{2B78738F-92E0-421F-8184-D24D2AAAB268}" dt="2023-11-15T19:31:58.966" v="15" actId="27636"/>
          <ac:spMkLst>
            <pc:docMk/>
            <pc:sldMk cId="3416323867" sldId="381"/>
            <ac:spMk id="3" creationId="{CC3BB1A5-42A8-4502-BAE7-85FF4B8706D1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12:28.558" v="157" actId="2696"/>
        <pc:sldMkLst>
          <pc:docMk/>
          <pc:sldMk cId="3684644717" sldId="383"/>
        </pc:sldMkLst>
      </pc:sldChg>
      <pc:sldChg chg="addSp modSp add ord modTransition">
        <pc:chgData name="Anna Nowak" userId="334533cb-cc58-4939-98c2-1101663233e3" providerId="ADAL" clId="{2B78738F-92E0-421F-8184-D24D2AAAB268}" dt="2023-11-16T09:32:45.721" v="948" actId="20577"/>
        <pc:sldMkLst>
          <pc:docMk/>
          <pc:sldMk cId="3895849630" sldId="384"/>
        </pc:sldMkLst>
        <pc:spChg chg="mod">
          <ac:chgData name="Anna Nowak" userId="334533cb-cc58-4939-98c2-1101663233e3" providerId="ADAL" clId="{2B78738F-92E0-421F-8184-D24D2AAAB268}" dt="2023-11-16T04:54:04.293" v="652" actId="20577"/>
          <ac:spMkLst>
            <pc:docMk/>
            <pc:sldMk cId="3895849630" sldId="384"/>
            <ac:spMk id="2" creationId="{8AB0D2EE-3920-4D06-BA9F-A94408A59552}"/>
          </ac:spMkLst>
        </pc:spChg>
        <pc:spChg chg="mod">
          <ac:chgData name="Anna Nowak" userId="334533cb-cc58-4939-98c2-1101663233e3" providerId="ADAL" clId="{2B78738F-92E0-421F-8184-D24D2AAAB268}" dt="2023-11-16T09:32:45.721" v="948" actId="20577"/>
          <ac:spMkLst>
            <pc:docMk/>
            <pc:sldMk cId="3895849630" sldId="384"/>
            <ac:spMk id="3" creationId="{47BA7EEB-3708-488F-9126-541523A5BB59}"/>
          </ac:spMkLst>
        </pc:spChg>
        <pc:picChg chg="add mod">
          <ac:chgData name="Anna Nowak" userId="334533cb-cc58-4939-98c2-1101663233e3" providerId="ADAL" clId="{2B78738F-92E0-421F-8184-D24D2AAAB268}" dt="2023-11-16T04:57:38.949" v="662" actId="1076"/>
          <ac:picMkLst>
            <pc:docMk/>
            <pc:sldMk cId="3895849630" sldId="384"/>
            <ac:picMk id="4" creationId="{2279BFB8-7704-48CF-B5D0-0D9E8544E96F}"/>
          </ac:picMkLst>
        </pc:picChg>
      </pc:sldChg>
      <pc:sldChg chg="del">
        <pc:chgData name="Anna Nowak" userId="334533cb-cc58-4939-98c2-1101663233e3" providerId="ADAL" clId="{2B78738F-92E0-421F-8184-D24D2AAAB268}" dt="2023-11-16T04:46:35.905" v="585" actId="2696"/>
        <pc:sldMkLst>
          <pc:docMk/>
          <pc:sldMk cId="2923961532" sldId="386"/>
        </pc:sldMkLst>
      </pc:sldChg>
      <pc:sldChg chg="del">
        <pc:chgData name="Anna Nowak" userId="334533cb-cc58-4939-98c2-1101663233e3" providerId="ADAL" clId="{2B78738F-92E0-421F-8184-D24D2AAAB268}" dt="2023-11-16T04:46:38.080" v="598" actId="2696"/>
        <pc:sldMkLst>
          <pc:docMk/>
          <pc:sldMk cId="3592608303" sldId="387"/>
        </pc:sldMkLst>
      </pc:sldChg>
      <pc:sldChg chg="del">
        <pc:chgData name="Anna Nowak" userId="334533cb-cc58-4939-98c2-1101663233e3" providerId="ADAL" clId="{2B78738F-92E0-421F-8184-D24D2AAAB268}" dt="2023-11-16T04:46:38.258" v="599" actId="2696"/>
        <pc:sldMkLst>
          <pc:docMk/>
          <pc:sldMk cId="734499403" sldId="388"/>
        </pc:sldMkLst>
      </pc:sldChg>
      <pc:sldChg chg="del">
        <pc:chgData name="Anna Nowak" userId="334533cb-cc58-4939-98c2-1101663233e3" providerId="ADAL" clId="{2B78738F-92E0-421F-8184-D24D2AAAB268}" dt="2023-11-16T04:46:35.689" v="584" actId="2696"/>
        <pc:sldMkLst>
          <pc:docMk/>
          <pc:sldMk cId="3185468807" sldId="389"/>
        </pc:sldMkLst>
      </pc:sldChg>
      <pc:sldChg chg="del">
        <pc:chgData name="Anna Nowak" userId="334533cb-cc58-4939-98c2-1101663233e3" providerId="ADAL" clId="{2B78738F-92E0-421F-8184-D24D2AAAB268}" dt="2023-11-16T04:46:36.074" v="586" actId="2696"/>
        <pc:sldMkLst>
          <pc:docMk/>
          <pc:sldMk cId="2422329047" sldId="390"/>
        </pc:sldMkLst>
      </pc:sldChg>
      <pc:sldChg chg="del">
        <pc:chgData name="Anna Nowak" userId="334533cb-cc58-4939-98c2-1101663233e3" providerId="ADAL" clId="{2B78738F-92E0-421F-8184-D24D2AAAB268}" dt="2023-11-16T04:46:36.691" v="590" actId="2696"/>
        <pc:sldMkLst>
          <pc:docMk/>
          <pc:sldMk cId="792975361" sldId="391"/>
        </pc:sldMkLst>
      </pc:sldChg>
      <pc:sldChg chg="modSp add del modTransition">
        <pc:chgData name="Anna Nowak" userId="334533cb-cc58-4939-98c2-1101663233e3" providerId="ADAL" clId="{2B78738F-92E0-421F-8184-D24D2AAAB268}" dt="2023-11-16T04:45:53.720" v="574" actId="2696"/>
        <pc:sldMkLst>
          <pc:docMk/>
          <pc:sldMk cId="2967307964" sldId="392"/>
        </pc:sldMkLst>
        <pc:spChg chg="mod">
          <ac:chgData name="Anna Nowak" userId="334533cb-cc58-4939-98c2-1101663233e3" providerId="ADAL" clId="{2B78738F-92E0-421F-8184-D24D2AAAB268}" dt="2023-11-15T19:31:59.135" v="25" actId="27636"/>
          <ac:spMkLst>
            <pc:docMk/>
            <pc:sldMk cId="2967307964" sldId="392"/>
            <ac:spMk id="3" creationId="{31F79655-733A-485D-857E-87FC87070D68}"/>
          </ac:spMkLst>
        </pc:spChg>
      </pc:sldChg>
      <pc:sldChg chg="del">
        <pc:chgData name="Anna Nowak" userId="334533cb-cc58-4939-98c2-1101663233e3" providerId="ADAL" clId="{2B78738F-92E0-421F-8184-D24D2AAAB268}" dt="2023-11-16T04:46:39.983" v="606" actId="2696"/>
        <pc:sldMkLst>
          <pc:docMk/>
          <pc:sldMk cId="3218682267" sldId="393"/>
        </pc:sldMkLst>
      </pc:sldChg>
      <pc:sldChg chg="del">
        <pc:chgData name="Anna Nowak" userId="334533cb-cc58-4939-98c2-1101663233e3" providerId="ADAL" clId="{2B78738F-92E0-421F-8184-D24D2AAAB268}" dt="2023-11-16T04:46:39.614" v="604" actId="2696"/>
        <pc:sldMkLst>
          <pc:docMk/>
          <pc:sldMk cId="1160160396" sldId="394"/>
        </pc:sldMkLst>
      </pc:sldChg>
      <pc:sldChg chg="del">
        <pc:chgData name="Anna Nowak" userId="334533cb-cc58-4939-98c2-1101663233e3" providerId="ADAL" clId="{2B78738F-92E0-421F-8184-D24D2AAAB268}" dt="2023-11-16T04:46:38.912" v="603" actId="2696"/>
        <pc:sldMkLst>
          <pc:docMk/>
          <pc:sldMk cId="1752991635" sldId="395"/>
        </pc:sldMkLst>
      </pc:sldChg>
      <pc:sldChg chg="addSp delSp modSp add del ord modTransition">
        <pc:chgData name="Anna Nowak" userId="334533cb-cc58-4939-98c2-1101663233e3" providerId="ADAL" clId="{2B78738F-92E0-421F-8184-D24D2AAAB268}" dt="2023-11-16T04:40:21.106" v="377" actId="2696"/>
        <pc:sldMkLst>
          <pc:docMk/>
          <pc:sldMk cId="2464807470" sldId="396"/>
        </pc:sldMkLst>
        <pc:spChg chg="mod">
          <ac:chgData name="Anna Nowak" userId="334533cb-cc58-4939-98c2-1101663233e3" providerId="ADAL" clId="{2B78738F-92E0-421F-8184-D24D2AAAB268}" dt="2023-11-16T04:05:26.557" v="127" actId="20577"/>
          <ac:spMkLst>
            <pc:docMk/>
            <pc:sldMk cId="2464807470" sldId="396"/>
            <ac:spMk id="3" creationId="{A44030C2-1D3D-435D-A050-C655035744C7}"/>
          </ac:spMkLst>
        </pc:spChg>
        <pc:picChg chg="add del">
          <ac:chgData name="Anna Nowak" userId="334533cb-cc58-4939-98c2-1101663233e3" providerId="ADAL" clId="{2B78738F-92E0-421F-8184-D24D2AAAB268}" dt="2023-11-16T04:15:57.240" v="193" actId="478"/>
          <ac:picMkLst>
            <pc:docMk/>
            <pc:sldMk cId="2464807470" sldId="396"/>
            <ac:picMk id="4" creationId="{28229B49-7F8D-4A85-98A4-15F7BE55A31F}"/>
          </ac:picMkLst>
        </pc:picChg>
      </pc:sldChg>
      <pc:sldChg chg="addSp modSp add">
        <pc:chgData name="Anna Nowak" userId="334533cb-cc58-4939-98c2-1101663233e3" providerId="ADAL" clId="{2B78738F-92E0-421F-8184-D24D2AAAB268}" dt="2023-11-16T07:31:22.058" v="797" actId="20577"/>
        <pc:sldMkLst>
          <pc:docMk/>
          <pc:sldMk cId="3471763824" sldId="396"/>
        </pc:sldMkLst>
        <pc:spChg chg="mod">
          <ac:chgData name="Anna Nowak" userId="334533cb-cc58-4939-98c2-1101663233e3" providerId="ADAL" clId="{2B78738F-92E0-421F-8184-D24D2AAAB268}" dt="2023-11-16T07:31:22.058" v="797" actId="20577"/>
          <ac:spMkLst>
            <pc:docMk/>
            <pc:sldMk cId="3471763824" sldId="396"/>
            <ac:spMk id="3" creationId="{A44030C2-1D3D-435D-A050-C655035744C7}"/>
          </ac:spMkLst>
        </pc:spChg>
        <pc:picChg chg="add">
          <ac:chgData name="Anna Nowak" userId="334533cb-cc58-4939-98c2-1101663233e3" providerId="ADAL" clId="{2B78738F-92E0-421F-8184-D24D2AAAB268}" dt="2023-11-16T04:46:56.619" v="608"/>
          <ac:picMkLst>
            <pc:docMk/>
            <pc:sldMk cId="3471763824" sldId="396"/>
            <ac:picMk id="4" creationId="{EF6B211F-48EE-48F6-BF1A-0CD419B3157A}"/>
          </ac:picMkLst>
        </pc:picChg>
      </pc:sldChg>
      <pc:sldChg chg="del">
        <pc:chgData name="Anna Nowak" userId="334533cb-cc58-4939-98c2-1101663233e3" providerId="ADAL" clId="{2B78738F-92E0-421F-8184-D24D2AAAB268}" dt="2023-11-16T04:46:38.581" v="601" actId="2696"/>
        <pc:sldMkLst>
          <pc:docMk/>
          <pc:sldMk cId="117389904" sldId="397"/>
        </pc:sldMkLst>
      </pc:sldChg>
      <pc:sldChg chg="del">
        <pc:chgData name="Anna Nowak" userId="334533cb-cc58-4939-98c2-1101663233e3" providerId="ADAL" clId="{2B78738F-92E0-421F-8184-D24D2AAAB268}" dt="2023-11-16T04:46:36.854" v="591" actId="2696"/>
        <pc:sldMkLst>
          <pc:docMk/>
          <pc:sldMk cId="1135008859" sldId="398"/>
        </pc:sldMkLst>
      </pc:sldChg>
      <pc:sldChg chg="modSp">
        <pc:chgData name="Anna Nowak" userId="334533cb-cc58-4939-98c2-1101663233e3" providerId="ADAL" clId="{2B78738F-92E0-421F-8184-D24D2AAAB268}" dt="2023-11-15T19:31:10.073" v="4" actId="20577"/>
        <pc:sldMkLst>
          <pc:docMk/>
          <pc:sldMk cId="1800706902" sldId="399"/>
        </pc:sldMkLst>
        <pc:spChg chg="mod">
          <ac:chgData name="Anna Nowak" userId="334533cb-cc58-4939-98c2-1101663233e3" providerId="ADAL" clId="{2B78738F-92E0-421F-8184-D24D2AAAB268}" dt="2023-11-15T19:31:06.718" v="1"/>
          <ac:spMkLst>
            <pc:docMk/>
            <pc:sldMk cId="1800706902" sldId="399"/>
            <ac:spMk id="2" creationId="{00000000-0000-0000-0000-000000000000}"/>
          </ac:spMkLst>
        </pc:spChg>
        <pc:spChg chg="mod">
          <ac:chgData name="Anna Nowak" userId="334533cb-cc58-4939-98c2-1101663233e3" providerId="ADAL" clId="{2B78738F-92E0-421F-8184-D24D2AAAB268}" dt="2023-11-15T19:31:10.073" v="4" actId="20577"/>
          <ac:spMkLst>
            <pc:docMk/>
            <pc:sldMk cId="1800706902" sldId="399"/>
            <ac:spMk id="3" creationId="{00000000-0000-0000-0000-000000000000}"/>
          </ac:spMkLst>
        </pc:spChg>
      </pc:sldChg>
      <pc:sldChg chg="del">
        <pc:chgData name="Anna Nowak" userId="334533cb-cc58-4939-98c2-1101663233e3" providerId="ADAL" clId="{2B78738F-92E0-421F-8184-D24D2AAAB268}" dt="2023-11-15T19:32:35.594" v="27" actId="2696"/>
        <pc:sldMkLst>
          <pc:docMk/>
          <pc:sldMk cId="2666739141" sldId="400"/>
        </pc:sldMkLst>
      </pc:sldChg>
      <pc:sldChg chg="addSp delSp modSp add del modTransition">
        <pc:chgData name="Anna Nowak" userId="334533cb-cc58-4939-98c2-1101663233e3" providerId="ADAL" clId="{2B78738F-92E0-421F-8184-D24D2AAAB268}" dt="2023-11-16T04:38:44.980" v="354" actId="2696"/>
        <pc:sldMkLst>
          <pc:docMk/>
          <pc:sldMk cId="3732523527" sldId="400"/>
        </pc:sldMkLst>
        <pc:picChg chg="add del mod">
          <ac:chgData name="Anna Nowak" userId="334533cb-cc58-4939-98c2-1101663233e3" providerId="ADAL" clId="{2B78738F-92E0-421F-8184-D24D2AAAB268}" dt="2023-11-16T04:38:33.751" v="353" actId="1076"/>
          <ac:picMkLst>
            <pc:docMk/>
            <pc:sldMk cId="3732523527" sldId="400"/>
            <ac:picMk id="4" creationId="{7F542E64-9CA2-4634-A73F-4B4C60AAA6AE}"/>
          </ac:picMkLst>
        </pc:picChg>
      </pc:sldChg>
      <pc:sldChg chg="del">
        <pc:chgData name="Anna Nowak" userId="334533cb-cc58-4939-98c2-1101663233e3" providerId="ADAL" clId="{2B78738F-92E0-421F-8184-D24D2AAAB268}" dt="2023-11-16T04:46:36.522" v="589" actId="2696"/>
        <pc:sldMkLst>
          <pc:docMk/>
          <pc:sldMk cId="2989619780" sldId="401"/>
        </pc:sldMkLst>
      </pc:sldChg>
      <pc:sldChg chg="addSp delSp add del modTransition">
        <pc:chgData name="Anna Nowak" userId="334533cb-cc58-4939-98c2-1101663233e3" providerId="ADAL" clId="{2B78738F-92E0-421F-8184-D24D2AAAB268}" dt="2023-11-16T04:50:35.293" v="635"/>
        <pc:sldMkLst>
          <pc:docMk/>
          <pc:sldMk cId="3123708324" sldId="402"/>
        </pc:sldMkLst>
        <pc:picChg chg="del">
          <ac:chgData name="Anna Nowak" userId="334533cb-cc58-4939-98c2-1101663233e3" providerId="ADAL" clId="{2B78738F-92E0-421F-8184-D24D2AAAB268}" dt="2023-11-16T04:20:58.336" v="236" actId="478"/>
          <ac:picMkLst>
            <pc:docMk/>
            <pc:sldMk cId="3123708324" sldId="402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50:35.293" v="635"/>
          <ac:picMkLst>
            <pc:docMk/>
            <pc:sldMk cId="3123708324" sldId="402"/>
            <ac:picMk id="8" creationId="{D3820EF9-707C-4A3C-A9F2-266A2BBD91FA}"/>
          </ac:picMkLst>
        </pc:picChg>
      </pc:sldChg>
      <pc:sldChg chg="del">
        <pc:chgData name="Anna Nowak" userId="334533cb-cc58-4939-98c2-1101663233e3" providerId="ADAL" clId="{2B78738F-92E0-421F-8184-D24D2AAAB268}" dt="2023-11-16T04:46:36.390" v="588" actId="2696"/>
        <pc:sldMkLst>
          <pc:docMk/>
          <pc:sldMk cId="2912027291" sldId="403"/>
        </pc:sldMkLst>
      </pc:sldChg>
      <pc:sldChg chg="del">
        <pc:chgData name="Anna Nowak" userId="334533cb-cc58-4939-98c2-1101663233e3" providerId="ADAL" clId="{2B78738F-92E0-421F-8184-D24D2AAAB268}" dt="2023-11-16T04:46:36.252" v="587" actId="2696"/>
        <pc:sldMkLst>
          <pc:docMk/>
          <pc:sldMk cId="1658944730" sldId="404"/>
        </pc:sldMkLst>
      </pc:sldChg>
      <pc:sldChg chg="del">
        <pc:chgData name="Anna Nowak" userId="334533cb-cc58-4939-98c2-1101663233e3" providerId="ADAL" clId="{2B78738F-92E0-421F-8184-D24D2AAAB268}" dt="2023-11-16T04:46:37.308" v="594" actId="2696"/>
        <pc:sldMkLst>
          <pc:docMk/>
          <pc:sldMk cId="3459423009" sldId="405"/>
        </pc:sldMkLst>
      </pc:sldChg>
      <pc:sldChg chg="del">
        <pc:chgData name="Anna Nowak" userId="334533cb-cc58-4939-98c2-1101663233e3" providerId="ADAL" clId="{2B78738F-92E0-421F-8184-D24D2AAAB268}" dt="2023-11-16T04:46:37.578" v="595" actId="2696"/>
        <pc:sldMkLst>
          <pc:docMk/>
          <pc:sldMk cId="2929497911" sldId="406"/>
        </pc:sldMkLst>
      </pc:sldChg>
      <pc:sldChg chg="del">
        <pc:chgData name="Anna Nowak" userId="334533cb-cc58-4939-98c2-1101663233e3" providerId="ADAL" clId="{2B78738F-92E0-421F-8184-D24D2AAAB268}" dt="2023-11-16T04:46:37.024" v="592" actId="2696"/>
        <pc:sldMkLst>
          <pc:docMk/>
          <pc:sldMk cId="689623296" sldId="407"/>
        </pc:sldMkLst>
      </pc:sldChg>
      <pc:sldChg chg="del">
        <pc:chgData name="Anna Nowak" userId="334533cb-cc58-4939-98c2-1101663233e3" providerId="ADAL" clId="{2B78738F-92E0-421F-8184-D24D2AAAB268}" dt="2023-11-16T04:46:38.743" v="602" actId="2696"/>
        <pc:sldMkLst>
          <pc:docMk/>
          <pc:sldMk cId="3358117756" sldId="408"/>
        </pc:sldMkLst>
      </pc:sldChg>
      <pc:sldChg chg="del">
        <pc:chgData name="Anna Nowak" userId="334533cb-cc58-4939-98c2-1101663233e3" providerId="ADAL" clId="{2B78738F-92E0-421F-8184-D24D2AAAB268}" dt="2023-11-16T04:46:37.757" v="596" actId="2696"/>
        <pc:sldMkLst>
          <pc:docMk/>
          <pc:sldMk cId="3117353309" sldId="409"/>
        </pc:sldMkLst>
      </pc:sldChg>
      <pc:sldChg chg="del">
        <pc:chgData name="Anna Nowak" userId="334533cb-cc58-4939-98c2-1101663233e3" providerId="ADAL" clId="{2B78738F-92E0-421F-8184-D24D2AAAB268}" dt="2023-11-16T04:46:39.814" v="605" actId="2696"/>
        <pc:sldMkLst>
          <pc:docMk/>
          <pc:sldMk cId="4132087429" sldId="410"/>
        </pc:sldMkLst>
      </pc:sldChg>
      <pc:sldChg chg="del">
        <pc:chgData name="Anna Nowak" userId="334533cb-cc58-4939-98c2-1101663233e3" providerId="ADAL" clId="{2B78738F-92E0-421F-8184-D24D2AAAB268}" dt="2023-11-16T04:46:38.417" v="600" actId="2696"/>
        <pc:sldMkLst>
          <pc:docMk/>
          <pc:sldMk cId="3203470874" sldId="411"/>
        </pc:sldMkLst>
      </pc:sldChg>
      <pc:sldChg chg="add del modTransition">
        <pc:chgData name="Anna Nowak" userId="334533cb-cc58-4939-98c2-1101663233e3" providerId="ADAL" clId="{2B78738F-92E0-421F-8184-D24D2AAAB268}" dt="2023-11-16T04:44:43.218" v="542" actId="2696"/>
        <pc:sldMkLst>
          <pc:docMk/>
          <pc:sldMk cId="2422659908" sldId="412"/>
        </pc:sldMkLst>
      </pc:sldChg>
      <pc:sldChg chg="add del modTransition">
        <pc:chgData name="Anna Nowak" userId="334533cb-cc58-4939-98c2-1101663233e3" providerId="ADAL" clId="{2B78738F-92E0-421F-8184-D24D2AAAB268}" dt="2023-11-16T04:44:40.346" v="541" actId="2696"/>
        <pc:sldMkLst>
          <pc:docMk/>
          <pc:sldMk cId="2989645271" sldId="413"/>
        </pc:sldMkLst>
      </pc:sldChg>
      <pc:sldChg chg="add del modTransition">
        <pc:chgData name="Anna Nowak" userId="334533cb-cc58-4939-98c2-1101663233e3" providerId="ADAL" clId="{2B78738F-92E0-421F-8184-D24D2AAAB268}" dt="2023-11-16T04:44:45.366" v="545" actId="2696"/>
        <pc:sldMkLst>
          <pc:docMk/>
          <pc:sldMk cId="79135507" sldId="414"/>
        </pc:sldMkLst>
      </pc:sldChg>
      <pc:sldChg chg="add del modTransition">
        <pc:chgData name="Anna Nowak" userId="334533cb-cc58-4939-98c2-1101663233e3" providerId="ADAL" clId="{2B78738F-92E0-421F-8184-D24D2AAAB268}" dt="2023-11-16T04:44:43.955" v="543" actId="2696"/>
        <pc:sldMkLst>
          <pc:docMk/>
          <pc:sldMk cId="784741912" sldId="415"/>
        </pc:sldMkLst>
      </pc:sldChg>
      <pc:sldChg chg="add del modTransition">
        <pc:chgData name="Anna Nowak" userId="334533cb-cc58-4939-98c2-1101663233e3" providerId="ADAL" clId="{2B78738F-92E0-421F-8184-D24D2AAAB268}" dt="2023-11-16T04:44:45.983" v="546" actId="2696"/>
        <pc:sldMkLst>
          <pc:docMk/>
          <pc:sldMk cId="3914839811" sldId="416"/>
        </pc:sldMkLst>
      </pc:sldChg>
      <pc:sldChg chg="addSp modSp add modTransition">
        <pc:chgData name="Anna Nowak" userId="334533cb-cc58-4939-98c2-1101663233e3" providerId="ADAL" clId="{2B78738F-92E0-421F-8184-D24D2AAAB268}" dt="2023-11-16T07:30:42.469" v="791" actId="20577"/>
        <pc:sldMkLst>
          <pc:docMk/>
          <pc:sldMk cId="888426616" sldId="417"/>
        </pc:sldMkLst>
        <pc:spChg chg="mod">
          <ac:chgData name="Anna Nowak" userId="334533cb-cc58-4939-98c2-1101663233e3" providerId="ADAL" clId="{2B78738F-92E0-421F-8184-D24D2AAAB268}" dt="2023-11-16T07:30:42.469" v="791" actId="20577"/>
          <ac:spMkLst>
            <pc:docMk/>
            <pc:sldMk cId="888426616" sldId="417"/>
            <ac:spMk id="3" creationId="{D1180981-9D93-485B-A4B0-FB36C015347F}"/>
          </ac:spMkLst>
        </pc:spChg>
        <pc:picChg chg="add">
          <ac:chgData name="Anna Nowak" userId="334533cb-cc58-4939-98c2-1101663233e3" providerId="ADAL" clId="{2B78738F-92E0-421F-8184-D24D2AAAB268}" dt="2023-11-16T04:51:33.810" v="645"/>
          <ac:picMkLst>
            <pc:docMk/>
            <pc:sldMk cId="888426616" sldId="417"/>
            <ac:picMk id="4" creationId="{D08DE790-801B-47D1-B229-5285654A33D0}"/>
          </ac:picMkLst>
        </pc:picChg>
      </pc:sldChg>
      <pc:sldChg chg="add del modTransition">
        <pc:chgData name="Anna Nowak" userId="334533cb-cc58-4939-98c2-1101663233e3" providerId="ADAL" clId="{2B78738F-92E0-421F-8184-D24D2AAAB268}" dt="2023-11-16T04:44:28.457" v="515" actId="2696"/>
        <pc:sldMkLst>
          <pc:docMk/>
          <pc:sldMk cId="3433572660" sldId="418"/>
        </pc:sldMkLst>
      </pc:sldChg>
      <pc:sldChg chg="add del modTransition">
        <pc:chgData name="Anna Nowak" userId="334533cb-cc58-4939-98c2-1101663233e3" providerId="ADAL" clId="{2B78738F-92E0-421F-8184-D24D2AAAB268}" dt="2023-11-16T04:44:51.992" v="557" actId="2696"/>
        <pc:sldMkLst>
          <pc:docMk/>
          <pc:sldMk cId="3269349273" sldId="419"/>
        </pc:sldMkLst>
      </pc:sldChg>
      <pc:sldChg chg="modSp add del modTransition">
        <pc:chgData name="Anna Nowak" userId="334533cb-cc58-4939-98c2-1101663233e3" providerId="ADAL" clId="{2B78738F-92E0-421F-8184-D24D2AAAB268}" dt="2023-11-16T04:44:54.850" v="560" actId="2696"/>
        <pc:sldMkLst>
          <pc:docMk/>
          <pc:sldMk cId="2395736581" sldId="420"/>
        </pc:sldMkLst>
        <pc:spChg chg="mod">
          <ac:chgData name="Anna Nowak" userId="334533cb-cc58-4939-98c2-1101663233e3" providerId="ADAL" clId="{2B78738F-92E0-421F-8184-D24D2AAAB268}" dt="2023-11-15T19:31:59.051" v="21" actId="27636"/>
          <ac:spMkLst>
            <pc:docMk/>
            <pc:sldMk cId="2395736581" sldId="420"/>
            <ac:spMk id="3" creationId="{28544969-5A11-49A7-8C5D-83917652A79E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04:53.723" v="111" actId="2696"/>
        <pc:sldMkLst>
          <pc:docMk/>
          <pc:sldMk cId="2979273104" sldId="421"/>
        </pc:sldMkLst>
      </pc:sldChg>
      <pc:sldChg chg="add del modTransition">
        <pc:chgData name="Anna Nowak" userId="334533cb-cc58-4939-98c2-1101663233e3" providerId="ADAL" clId="{2B78738F-92E0-421F-8184-D24D2AAAB268}" dt="2023-11-15T19:32:47.916" v="30" actId="2696"/>
        <pc:sldMkLst>
          <pc:docMk/>
          <pc:sldMk cId="1842788530" sldId="422"/>
        </pc:sldMkLst>
      </pc:sldChg>
      <pc:sldChg chg="add del modTransition">
        <pc:chgData name="Anna Nowak" userId="334533cb-cc58-4939-98c2-1101663233e3" providerId="ADAL" clId="{2B78738F-92E0-421F-8184-D24D2AAAB268}" dt="2023-11-16T04:38:59.587" v="364" actId="2696"/>
        <pc:sldMkLst>
          <pc:docMk/>
          <pc:sldMk cId="3100586677" sldId="422"/>
        </pc:sldMkLst>
      </pc:sldChg>
      <pc:sldChg chg="modSp add del modTransition">
        <pc:chgData name="Anna Nowak" userId="334533cb-cc58-4939-98c2-1101663233e3" providerId="ADAL" clId="{2B78738F-92E0-421F-8184-D24D2AAAB268}" dt="2023-11-15T19:32:51.267" v="31" actId="2696"/>
        <pc:sldMkLst>
          <pc:docMk/>
          <pc:sldMk cId="992943848" sldId="423"/>
        </pc:sldMkLst>
        <pc:spChg chg="mod">
          <ac:chgData name="Anna Nowak" userId="334533cb-cc58-4939-98c2-1101663233e3" providerId="ADAL" clId="{2B78738F-92E0-421F-8184-D24D2AAAB268}" dt="2023-11-15T19:31:58.897" v="9" actId="27636"/>
          <ac:spMkLst>
            <pc:docMk/>
            <pc:sldMk cId="992943848" sldId="423"/>
            <ac:spMk id="3" creationId="{BA730C7E-373B-4389-B5B4-A07171B0992B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39:00.215" v="365" actId="2696"/>
        <pc:sldMkLst>
          <pc:docMk/>
          <pc:sldMk cId="3887488151" sldId="423"/>
        </pc:sldMkLst>
      </pc:sldChg>
      <pc:sldChg chg="addSp modSp add del modTransition">
        <pc:chgData name="Anna Nowak" userId="334533cb-cc58-4939-98c2-1101663233e3" providerId="ADAL" clId="{2B78738F-92E0-421F-8184-D24D2AAAB268}" dt="2023-11-16T04:40:21.090" v="372" actId="2696"/>
        <pc:sldMkLst>
          <pc:docMk/>
          <pc:sldMk cId="1926154636" sldId="424"/>
        </pc:sldMkLst>
        <pc:picChg chg="add mod">
          <ac:chgData name="Anna Nowak" userId="334533cb-cc58-4939-98c2-1101663233e3" providerId="ADAL" clId="{2B78738F-92E0-421F-8184-D24D2AAAB268}" dt="2023-11-16T04:07:56.219" v="141" actId="1076"/>
          <ac:picMkLst>
            <pc:docMk/>
            <pc:sldMk cId="1926154636" sldId="424"/>
            <ac:picMk id="4" creationId="{C2731989-FF94-4EC7-9035-031E902C3886}"/>
          </ac:picMkLst>
        </pc:picChg>
      </pc:sldChg>
      <pc:sldChg chg="addSp add">
        <pc:chgData name="Anna Nowak" userId="334533cb-cc58-4939-98c2-1101663233e3" providerId="ADAL" clId="{2B78738F-92E0-421F-8184-D24D2AAAB268}" dt="2023-11-16T04:48:16.625" v="617"/>
        <pc:sldMkLst>
          <pc:docMk/>
          <pc:sldMk cId="1990452567" sldId="424"/>
        </pc:sldMkLst>
        <pc:picChg chg="add">
          <ac:chgData name="Anna Nowak" userId="334533cb-cc58-4939-98c2-1101663233e3" providerId="ADAL" clId="{2B78738F-92E0-421F-8184-D24D2AAAB268}" dt="2023-11-16T04:48:16.625" v="617"/>
          <ac:picMkLst>
            <pc:docMk/>
            <pc:sldMk cId="1990452567" sldId="424"/>
            <ac:picMk id="5" creationId="{64661FE5-43B9-486B-B906-1AE324CEFB07}"/>
          </ac:picMkLst>
        </pc:picChg>
      </pc:sldChg>
      <pc:sldChg chg="addSp modSp add">
        <pc:chgData name="Anna Nowak" userId="334533cb-cc58-4939-98c2-1101663233e3" providerId="ADAL" clId="{2B78738F-92E0-421F-8184-D24D2AAAB268}" dt="2023-11-16T07:22:57.727" v="714" actId="20577"/>
        <pc:sldMkLst>
          <pc:docMk/>
          <pc:sldMk cId="373987784" sldId="425"/>
        </pc:sldMkLst>
        <pc:spChg chg="mod">
          <ac:chgData name="Anna Nowak" userId="334533cb-cc58-4939-98c2-1101663233e3" providerId="ADAL" clId="{2B78738F-92E0-421F-8184-D24D2AAAB268}" dt="2023-11-16T07:22:57.727" v="714" actId="20577"/>
          <ac:spMkLst>
            <pc:docMk/>
            <pc:sldMk cId="373987784" sldId="425"/>
            <ac:spMk id="3" creationId="{60AC83EA-A47D-46C9-A116-C95E6C3DA67C}"/>
          </ac:spMkLst>
        </pc:spChg>
        <pc:picChg chg="add">
          <ac:chgData name="Anna Nowak" userId="334533cb-cc58-4939-98c2-1101663233e3" providerId="ADAL" clId="{2B78738F-92E0-421F-8184-D24D2AAAB268}" dt="2023-11-16T04:49:46.458" v="626"/>
          <ac:picMkLst>
            <pc:docMk/>
            <pc:sldMk cId="373987784" sldId="425"/>
            <ac:picMk id="4" creationId="{87224E63-291B-4F12-A021-5B5E8A46D91D}"/>
          </ac:picMkLst>
        </pc:picChg>
      </pc:sldChg>
      <pc:sldChg chg="modSp add del modTransition">
        <pc:chgData name="Anna Nowak" userId="334533cb-cc58-4939-98c2-1101663233e3" providerId="ADAL" clId="{2B78738F-92E0-421F-8184-D24D2AAAB268}" dt="2023-11-16T04:40:21.090" v="371" actId="2696"/>
        <pc:sldMkLst>
          <pc:docMk/>
          <pc:sldMk cId="3726184864" sldId="425"/>
        </pc:sldMkLst>
        <pc:spChg chg="mod">
          <ac:chgData name="Anna Nowak" userId="334533cb-cc58-4939-98c2-1101663233e3" providerId="ADAL" clId="{2B78738F-92E0-421F-8184-D24D2AAAB268}" dt="2023-11-15T19:31:58.935" v="12" actId="27636"/>
          <ac:spMkLst>
            <pc:docMk/>
            <pc:sldMk cId="3726184864" sldId="425"/>
            <ac:spMk id="3" creationId="{60AC83EA-A47D-46C9-A116-C95E6C3DA67C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09:49.184" v="145" actId="2696"/>
        <pc:sldMkLst>
          <pc:docMk/>
          <pc:sldMk cId="2944999898" sldId="426"/>
        </pc:sldMkLst>
      </pc:sldChg>
      <pc:sldChg chg="add del modTransition">
        <pc:chgData name="Anna Nowak" userId="334533cb-cc58-4939-98c2-1101663233e3" providerId="ADAL" clId="{2B78738F-92E0-421F-8184-D24D2AAAB268}" dt="2023-11-16T04:12:27.788" v="156" actId="2696"/>
        <pc:sldMkLst>
          <pc:docMk/>
          <pc:sldMk cId="3631944168" sldId="427"/>
        </pc:sldMkLst>
      </pc:sldChg>
      <pc:sldChg chg="add del modTransition">
        <pc:chgData name="Anna Nowak" userId="334533cb-cc58-4939-98c2-1101663233e3" providerId="ADAL" clId="{2B78738F-92E0-421F-8184-D24D2AAAB268}" dt="2023-11-16T04:44:33.252" v="530" actId="2696"/>
        <pc:sldMkLst>
          <pc:docMk/>
          <pc:sldMk cId="3961152860" sldId="428"/>
        </pc:sldMkLst>
      </pc:sldChg>
      <pc:sldChg chg="add del modTransition">
        <pc:chgData name="Anna Nowak" userId="334533cb-cc58-4939-98c2-1101663233e3" providerId="ADAL" clId="{2B78738F-92E0-421F-8184-D24D2AAAB268}" dt="2023-11-16T04:44:33.884" v="531" actId="2696"/>
        <pc:sldMkLst>
          <pc:docMk/>
          <pc:sldMk cId="3971557553" sldId="429"/>
        </pc:sldMkLst>
      </pc:sldChg>
      <pc:sldChg chg="modSp add del modTransition">
        <pc:chgData name="Anna Nowak" userId="334533cb-cc58-4939-98c2-1101663233e3" providerId="ADAL" clId="{2B78738F-92E0-421F-8184-D24D2AAAB268}" dt="2023-11-16T04:44:35.108" v="532" actId="2696"/>
        <pc:sldMkLst>
          <pc:docMk/>
          <pc:sldMk cId="3467717974" sldId="430"/>
        </pc:sldMkLst>
        <pc:spChg chg="mod">
          <ac:chgData name="Anna Nowak" userId="334533cb-cc58-4939-98c2-1101663233e3" providerId="ADAL" clId="{2B78738F-92E0-421F-8184-D24D2AAAB268}" dt="2023-11-15T19:31:58.982" v="16" actId="27636"/>
          <ac:spMkLst>
            <pc:docMk/>
            <pc:sldMk cId="3467717974" sldId="430"/>
            <ac:spMk id="2" creationId="{D21784D1-1BF1-43D8-8945-6E3524A8D749}"/>
          </ac:spMkLst>
        </pc:spChg>
      </pc:sldChg>
      <pc:sldChg chg="modSp add del modTransition">
        <pc:chgData name="Anna Nowak" userId="334533cb-cc58-4939-98c2-1101663233e3" providerId="ADAL" clId="{2B78738F-92E0-421F-8184-D24D2AAAB268}" dt="2023-11-16T04:44:35.525" v="533" actId="2696"/>
        <pc:sldMkLst>
          <pc:docMk/>
          <pc:sldMk cId="3683707098" sldId="431"/>
        </pc:sldMkLst>
        <pc:spChg chg="mod">
          <ac:chgData name="Anna Nowak" userId="334533cb-cc58-4939-98c2-1101663233e3" providerId="ADAL" clId="{2B78738F-92E0-421F-8184-D24D2AAAB268}" dt="2023-11-15T19:31:58.998" v="17" actId="27636"/>
          <ac:spMkLst>
            <pc:docMk/>
            <pc:sldMk cId="3683707098" sldId="431"/>
            <ac:spMk id="2" creationId="{438D7596-A1B9-4D34-85B0-A95E6057EA2D}"/>
          </ac:spMkLst>
        </pc:spChg>
      </pc:sldChg>
      <pc:sldChg chg="modSp add del modTransition">
        <pc:chgData name="Anna Nowak" userId="334533cb-cc58-4939-98c2-1101663233e3" providerId="ADAL" clId="{2B78738F-92E0-421F-8184-D24D2AAAB268}" dt="2023-11-16T04:44:36.210" v="534" actId="2696"/>
        <pc:sldMkLst>
          <pc:docMk/>
          <pc:sldMk cId="281648411" sldId="432"/>
        </pc:sldMkLst>
        <pc:spChg chg="mod">
          <ac:chgData name="Anna Nowak" userId="334533cb-cc58-4939-98c2-1101663233e3" providerId="ADAL" clId="{2B78738F-92E0-421F-8184-D24D2AAAB268}" dt="2023-11-15T19:31:58.998" v="18" actId="27636"/>
          <ac:spMkLst>
            <pc:docMk/>
            <pc:sldMk cId="281648411" sldId="432"/>
            <ac:spMk id="2" creationId="{E4B3228D-8C7B-47A4-95EE-03306852E649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4:44.819" v="544" actId="2696"/>
        <pc:sldMkLst>
          <pc:docMk/>
          <pc:sldMk cId="673220946" sldId="433"/>
        </pc:sldMkLst>
      </pc:sldChg>
      <pc:sldChg chg="add del modTransition">
        <pc:chgData name="Anna Nowak" userId="334533cb-cc58-4939-98c2-1101663233e3" providerId="ADAL" clId="{2B78738F-92E0-421F-8184-D24D2AAAB268}" dt="2023-11-16T04:44:50.143" v="554" actId="2696"/>
        <pc:sldMkLst>
          <pc:docMk/>
          <pc:sldMk cId="3223868100" sldId="434"/>
        </pc:sldMkLst>
      </pc:sldChg>
      <pc:sldChg chg="modSp add del modTransition">
        <pc:chgData name="Anna Nowak" userId="334533cb-cc58-4939-98c2-1101663233e3" providerId="ADAL" clId="{2B78738F-92E0-421F-8184-D24D2AAAB268}" dt="2023-11-16T04:44:55.166" v="561" actId="2696"/>
        <pc:sldMkLst>
          <pc:docMk/>
          <pc:sldMk cId="3354114410" sldId="435"/>
        </pc:sldMkLst>
        <pc:spChg chg="mod">
          <ac:chgData name="Anna Nowak" userId="334533cb-cc58-4939-98c2-1101663233e3" providerId="ADAL" clId="{2B78738F-92E0-421F-8184-D24D2AAAB268}" dt="2023-11-15T19:31:59.082" v="22" actId="27636"/>
          <ac:spMkLst>
            <pc:docMk/>
            <pc:sldMk cId="3354114410" sldId="435"/>
            <ac:spMk id="3" creationId="{63C21C3A-FDBA-489B-85EB-8725F4E6BF4B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4:59.304" v="564" actId="2696"/>
        <pc:sldMkLst>
          <pc:docMk/>
          <pc:sldMk cId="3948323" sldId="436"/>
        </pc:sldMkLst>
      </pc:sldChg>
      <pc:sldChg chg="add del modTransition">
        <pc:chgData name="Anna Nowak" userId="334533cb-cc58-4939-98c2-1101663233e3" providerId="ADAL" clId="{2B78738F-92E0-421F-8184-D24D2AAAB268}" dt="2023-11-16T04:45:00.204" v="565" actId="2696"/>
        <pc:sldMkLst>
          <pc:docMk/>
          <pc:sldMk cId="266004031" sldId="437"/>
        </pc:sldMkLst>
      </pc:sldChg>
      <pc:sldChg chg="addSp add modTransition">
        <pc:chgData name="Anna Nowak" userId="334533cb-cc58-4939-98c2-1101663233e3" providerId="ADAL" clId="{2B78738F-92E0-421F-8184-D24D2AAAB268}" dt="2023-11-16T04:51:24.958" v="644"/>
        <pc:sldMkLst>
          <pc:docMk/>
          <pc:sldMk cId="3397330300" sldId="438"/>
        </pc:sldMkLst>
        <pc:picChg chg="add">
          <ac:chgData name="Anna Nowak" userId="334533cb-cc58-4939-98c2-1101663233e3" providerId="ADAL" clId="{2B78738F-92E0-421F-8184-D24D2AAAB268}" dt="2023-11-16T04:51:24.958" v="644"/>
          <ac:picMkLst>
            <pc:docMk/>
            <pc:sldMk cId="3397330300" sldId="438"/>
            <ac:picMk id="4" creationId="{3D6EF730-43C7-47FC-94BB-03BA14489E5D}"/>
          </ac:picMkLst>
        </pc:picChg>
      </pc:sldChg>
      <pc:sldChg chg="modSp add del modTransition">
        <pc:chgData name="Anna Nowak" userId="334533cb-cc58-4939-98c2-1101663233e3" providerId="ADAL" clId="{2B78738F-92E0-421F-8184-D24D2AAAB268}" dt="2023-11-16T04:45:19.614" v="570" actId="2696"/>
        <pc:sldMkLst>
          <pc:docMk/>
          <pc:sldMk cId="3852394586" sldId="439"/>
        </pc:sldMkLst>
        <pc:spChg chg="mod">
          <ac:chgData name="Anna Nowak" userId="334533cb-cc58-4939-98c2-1101663233e3" providerId="ADAL" clId="{2B78738F-92E0-421F-8184-D24D2AAAB268}" dt="2023-11-15T19:31:59.113" v="23" actId="27636"/>
          <ac:spMkLst>
            <pc:docMk/>
            <pc:sldMk cId="3852394586" sldId="439"/>
            <ac:spMk id="3" creationId="{CC3BB1A5-42A8-4502-BAE7-85FF4B8706D1}"/>
          </ac:spMkLst>
        </pc:spChg>
      </pc:sldChg>
      <pc:sldChg chg="add del modTransition">
        <pc:chgData name="Anna Nowak" userId="334533cb-cc58-4939-98c2-1101663233e3" providerId="ADAL" clId="{2B78738F-92E0-421F-8184-D24D2AAAB268}" dt="2023-11-16T04:46:26.958" v="578" actId="2696"/>
        <pc:sldMkLst>
          <pc:docMk/>
          <pc:sldMk cId="147116079" sldId="440"/>
        </pc:sldMkLst>
      </pc:sldChg>
      <pc:sldChg chg="add del modTransition">
        <pc:chgData name="Anna Nowak" userId="334533cb-cc58-4939-98c2-1101663233e3" providerId="ADAL" clId="{2B78738F-92E0-421F-8184-D24D2AAAB268}" dt="2023-11-16T04:46:28.381" v="579" actId="2696"/>
        <pc:sldMkLst>
          <pc:docMk/>
          <pc:sldMk cId="3894206117" sldId="441"/>
        </pc:sldMkLst>
      </pc:sldChg>
      <pc:sldChg chg="add del modTransition">
        <pc:chgData name="Anna Nowak" userId="334533cb-cc58-4939-98c2-1101663233e3" providerId="ADAL" clId="{2B78738F-92E0-421F-8184-D24D2AAAB268}" dt="2023-11-16T04:46:29.682" v="580" actId="2696"/>
        <pc:sldMkLst>
          <pc:docMk/>
          <pc:sldMk cId="57495805" sldId="442"/>
        </pc:sldMkLst>
      </pc:sldChg>
      <pc:sldChg chg="add del modTransition">
        <pc:chgData name="Anna Nowak" userId="334533cb-cc58-4939-98c2-1101663233e3" providerId="ADAL" clId="{2B78738F-92E0-421F-8184-D24D2AAAB268}" dt="2023-11-16T04:46:31.268" v="581" actId="2696"/>
        <pc:sldMkLst>
          <pc:docMk/>
          <pc:sldMk cId="1953525131" sldId="443"/>
        </pc:sldMkLst>
      </pc:sldChg>
      <pc:sldChg chg="add del modTransition">
        <pc:chgData name="Anna Nowak" userId="334533cb-cc58-4939-98c2-1101663233e3" providerId="ADAL" clId="{2B78738F-92E0-421F-8184-D24D2AAAB268}" dt="2023-11-16T04:46:32.385" v="582" actId="2696"/>
        <pc:sldMkLst>
          <pc:docMk/>
          <pc:sldMk cId="1785915396" sldId="444"/>
        </pc:sldMkLst>
      </pc:sldChg>
      <pc:sldChg chg="add del modTransition">
        <pc:chgData name="Anna Nowak" userId="334533cb-cc58-4939-98c2-1101663233e3" providerId="ADAL" clId="{2B78738F-92E0-421F-8184-D24D2AAAB268}" dt="2023-11-16T04:17:40.006" v="202" actId="2696"/>
        <pc:sldMkLst>
          <pc:docMk/>
          <pc:sldMk cId="499221631" sldId="445"/>
        </pc:sldMkLst>
      </pc:sldChg>
      <pc:sldChg chg="add del modTransition">
        <pc:chgData name="Anna Nowak" userId="334533cb-cc58-4939-98c2-1101663233e3" providerId="ADAL" clId="{2B78738F-92E0-421F-8184-D24D2AAAB268}" dt="2023-11-16T04:17:42.540" v="203" actId="2696"/>
        <pc:sldMkLst>
          <pc:docMk/>
          <pc:sldMk cId="3411284782" sldId="446"/>
        </pc:sldMkLst>
      </pc:sldChg>
      <pc:sldChg chg="add del modTransition">
        <pc:chgData name="Anna Nowak" userId="334533cb-cc58-4939-98c2-1101663233e3" providerId="ADAL" clId="{2B78738F-92E0-421F-8184-D24D2AAAB268}" dt="2023-11-16T04:17:43.056" v="204" actId="2696"/>
        <pc:sldMkLst>
          <pc:docMk/>
          <pc:sldMk cId="352897941" sldId="447"/>
        </pc:sldMkLst>
      </pc:sldChg>
      <pc:sldChg chg="add del modTransition">
        <pc:chgData name="Anna Nowak" userId="334533cb-cc58-4939-98c2-1101663233e3" providerId="ADAL" clId="{2B78738F-92E0-421F-8184-D24D2AAAB268}" dt="2023-11-16T04:17:43.695" v="205" actId="2696"/>
        <pc:sldMkLst>
          <pc:docMk/>
          <pc:sldMk cId="1838958764" sldId="448"/>
        </pc:sldMkLst>
      </pc:sldChg>
      <pc:sldChg chg="add del modTransition">
        <pc:chgData name="Anna Nowak" userId="334533cb-cc58-4939-98c2-1101663233e3" providerId="ADAL" clId="{2B78738F-92E0-421F-8184-D24D2AAAB268}" dt="2023-11-16T04:17:44.296" v="206" actId="2696"/>
        <pc:sldMkLst>
          <pc:docMk/>
          <pc:sldMk cId="4187963615" sldId="449"/>
        </pc:sldMkLst>
      </pc:sldChg>
      <pc:sldChg chg="add del modTransition">
        <pc:chgData name="Anna Nowak" userId="334533cb-cc58-4939-98c2-1101663233e3" providerId="ADAL" clId="{2B78738F-92E0-421F-8184-D24D2AAAB268}" dt="2023-11-16T04:17:45.083" v="207" actId="2696"/>
        <pc:sldMkLst>
          <pc:docMk/>
          <pc:sldMk cId="4059241988" sldId="450"/>
        </pc:sldMkLst>
      </pc:sldChg>
      <pc:sldChg chg="add del modTransition">
        <pc:chgData name="Anna Nowak" userId="334533cb-cc58-4939-98c2-1101663233e3" providerId="ADAL" clId="{2B78738F-92E0-421F-8184-D24D2AAAB268}" dt="2023-11-16T04:17:45.800" v="208" actId="2696"/>
        <pc:sldMkLst>
          <pc:docMk/>
          <pc:sldMk cId="2493392156" sldId="451"/>
        </pc:sldMkLst>
      </pc:sldChg>
      <pc:sldChg chg="add del modTransition">
        <pc:chgData name="Anna Nowak" userId="334533cb-cc58-4939-98c2-1101663233e3" providerId="ADAL" clId="{2B78738F-92E0-421F-8184-D24D2AAAB268}" dt="2023-11-16T04:17:46.502" v="209" actId="2696"/>
        <pc:sldMkLst>
          <pc:docMk/>
          <pc:sldMk cId="1855744869" sldId="452"/>
        </pc:sldMkLst>
      </pc:sldChg>
      <pc:sldChg chg="add del modTransition">
        <pc:chgData name="Anna Nowak" userId="334533cb-cc58-4939-98c2-1101663233e3" providerId="ADAL" clId="{2B78738F-92E0-421F-8184-D24D2AAAB268}" dt="2023-11-16T04:17:47.287" v="210" actId="2696"/>
        <pc:sldMkLst>
          <pc:docMk/>
          <pc:sldMk cId="3337016286" sldId="453"/>
        </pc:sldMkLst>
      </pc:sldChg>
      <pc:sldChg chg="add del modTransition">
        <pc:chgData name="Anna Nowak" userId="334533cb-cc58-4939-98c2-1101663233e3" providerId="ADAL" clId="{2B78738F-92E0-421F-8184-D24D2AAAB268}" dt="2023-11-16T04:17:48.868" v="212" actId="2696"/>
        <pc:sldMkLst>
          <pc:docMk/>
          <pc:sldMk cId="741556916" sldId="454"/>
        </pc:sldMkLst>
      </pc:sldChg>
      <pc:sldChg chg="add del modTransition">
        <pc:chgData name="Anna Nowak" userId="334533cb-cc58-4939-98c2-1101663233e3" providerId="ADAL" clId="{2B78738F-92E0-421F-8184-D24D2AAAB268}" dt="2023-11-16T04:17:50.386" v="213" actId="2696"/>
        <pc:sldMkLst>
          <pc:docMk/>
          <pc:sldMk cId="1475264070" sldId="455"/>
        </pc:sldMkLst>
      </pc:sldChg>
      <pc:sldChg chg="add del">
        <pc:chgData name="Anna Nowak" userId="334533cb-cc58-4939-98c2-1101663233e3" providerId="ADAL" clId="{2B78738F-92E0-421F-8184-D24D2AAAB268}" dt="2023-11-16T04:17:24.648" v="197"/>
        <pc:sldMkLst>
          <pc:docMk/>
          <pc:sldMk cId="1503784382" sldId="455"/>
        </pc:sldMkLst>
      </pc:sldChg>
      <pc:sldChg chg="add del modTransition">
        <pc:chgData name="Anna Nowak" userId="334533cb-cc58-4939-98c2-1101663233e3" providerId="ADAL" clId="{2B78738F-92E0-421F-8184-D24D2AAAB268}" dt="2023-11-16T04:15:52.960" v="191"/>
        <pc:sldMkLst>
          <pc:docMk/>
          <pc:sldMk cId="1547673439" sldId="455"/>
        </pc:sldMkLst>
      </pc:sldChg>
      <pc:sldChg chg="add del modTransition">
        <pc:chgData name="Anna Nowak" userId="334533cb-cc58-4939-98c2-1101663233e3" providerId="ADAL" clId="{2B78738F-92E0-421F-8184-D24D2AAAB268}" dt="2023-11-16T04:15:32.244" v="188"/>
        <pc:sldMkLst>
          <pc:docMk/>
          <pc:sldMk cId="2708261324" sldId="455"/>
        </pc:sldMkLst>
      </pc:sldChg>
      <pc:sldChg chg="add del modTransition">
        <pc:chgData name="Anna Nowak" userId="334533cb-cc58-4939-98c2-1101663233e3" providerId="ADAL" clId="{2B78738F-92E0-421F-8184-D24D2AAAB268}" dt="2023-11-16T04:17:15.196" v="195"/>
        <pc:sldMkLst>
          <pc:docMk/>
          <pc:sldMk cId="2796389100" sldId="455"/>
        </pc:sldMkLst>
      </pc:sldChg>
      <pc:sldChg chg="delSp modSp add del modTransition">
        <pc:chgData name="Anna Nowak" userId="334533cb-cc58-4939-98c2-1101663233e3" providerId="ADAL" clId="{2B78738F-92E0-421F-8184-D24D2AAAB268}" dt="2023-11-16T04:44:03.614" v="508" actId="2696"/>
        <pc:sldMkLst>
          <pc:docMk/>
          <pc:sldMk cId="1479242869" sldId="456"/>
        </pc:sldMkLst>
        <pc:spChg chg="mod">
          <ac:chgData name="Anna Nowak" userId="334533cb-cc58-4939-98c2-1101663233e3" providerId="ADAL" clId="{2B78738F-92E0-421F-8184-D24D2AAAB268}" dt="2023-11-16T04:19:25.523" v="223" actId="6549"/>
          <ac:spMkLst>
            <pc:docMk/>
            <pc:sldMk cId="1479242869" sldId="456"/>
            <ac:spMk id="6" creationId="{1E1349BA-E40D-C34D-BC4E-F4A74C845342}"/>
          </ac:spMkLst>
        </pc:spChg>
        <pc:picChg chg="del mod">
          <ac:chgData name="Anna Nowak" userId="334533cb-cc58-4939-98c2-1101663233e3" providerId="ADAL" clId="{2B78738F-92E0-421F-8184-D24D2AAAB268}" dt="2023-11-16T04:19:19.308" v="221" actId="478"/>
          <ac:picMkLst>
            <pc:docMk/>
            <pc:sldMk cId="1479242869" sldId="456"/>
            <ac:picMk id="5" creationId="{F831CCA8-A053-2D4D-B1C1-ABE154D2B511}"/>
          </ac:picMkLst>
        </pc:picChg>
      </pc:sldChg>
      <pc:sldChg chg="delSp modSp add del modTransition">
        <pc:chgData name="Anna Nowak" userId="334533cb-cc58-4939-98c2-1101663233e3" providerId="ADAL" clId="{2B78738F-92E0-421F-8184-D24D2AAAB268}" dt="2023-11-16T04:19:07.319" v="219" actId="2696"/>
        <pc:sldMkLst>
          <pc:docMk/>
          <pc:sldMk cId="1653380811" sldId="457"/>
        </pc:sldMkLst>
        <pc:spChg chg="del">
          <ac:chgData name="Anna Nowak" userId="334533cb-cc58-4939-98c2-1101663233e3" providerId="ADAL" clId="{2B78738F-92E0-421F-8184-D24D2AAAB268}" dt="2023-11-16T04:19:04.424" v="218" actId="478"/>
          <ac:spMkLst>
            <pc:docMk/>
            <pc:sldMk cId="1653380811" sldId="457"/>
            <ac:spMk id="2" creationId="{7FB2F560-0483-4773-99F0-0BB810068B9C}"/>
          </ac:spMkLst>
        </pc:spChg>
        <pc:spChg chg="del mod">
          <ac:chgData name="Anna Nowak" userId="334533cb-cc58-4939-98c2-1101663233e3" providerId="ADAL" clId="{2B78738F-92E0-421F-8184-D24D2AAAB268}" dt="2023-11-16T04:18:23.122" v="217" actId="478"/>
          <ac:spMkLst>
            <pc:docMk/>
            <pc:sldMk cId="1653380811" sldId="457"/>
            <ac:spMk id="6" creationId="{1E1349BA-E40D-C34D-BC4E-F4A74C845342}"/>
          </ac:spMkLst>
        </pc:spChg>
        <pc:picChg chg="del">
          <ac:chgData name="Anna Nowak" userId="334533cb-cc58-4939-98c2-1101663233e3" providerId="ADAL" clId="{2B78738F-92E0-421F-8184-D24D2AAAB268}" dt="2023-11-16T04:18:16.234" v="216" actId="478"/>
          <ac:picMkLst>
            <pc:docMk/>
            <pc:sldMk cId="1653380811" sldId="457"/>
            <ac:picMk id="5" creationId="{F831CCA8-A053-2D4D-B1C1-ABE154D2B511}"/>
          </ac:picMkLst>
        </pc:picChg>
      </pc:sldChg>
      <pc:sldChg chg="addSp delSp modSp add del ord modTransition">
        <pc:chgData name="Anna Nowak" userId="334533cb-cc58-4939-98c2-1101663233e3" providerId="ADAL" clId="{2B78738F-92E0-421F-8184-D24D2AAAB268}" dt="2023-11-16T07:23:30.280" v="715"/>
        <pc:sldMkLst>
          <pc:docMk/>
          <pc:sldMk cId="1608194013" sldId="458"/>
        </pc:sldMkLst>
        <pc:spChg chg="mod">
          <ac:chgData name="Anna Nowak" userId="334533cb-cc58-4939-98c2-1101663233e3" providerId="ADAL" clId="{2B78738F-92E0-421F-8184-D24D2AAAB268}" dt="2023-11-16T04:19:37.036" v="226" actId="6549"/>
          <ac:spMkLst>
            <pc:docMk/>
            <pc:sldMk cId="1608194013" sldId="458"/>
            <ac:spMk id="6" creationId="{1E1349BA-E40D-C34D-BC4E-F4A74C845342}"/>
          </ac:spMkLst>
        </pc:spChg>
        <pc:picChg chg="del mod">
          <ac:chgData name="Anna Nowak" userId="334533cb-cc58-4939-98c2-1101663233e3" providerId="ADAL" clId="{2B78738F-92E0-421F-8184-D24D2AAAB268}" dt="2023-11-16T04:19:32.180" v="225" actId="478"/>
          <ac:picMkLst>
            <pc:docMk/>
            <pc:sldMk cId="1608194013" sldId="458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49:17.670" v="622"/>
          <ac:picMkLst>
            <pc:docMk/>
            <pc:sldMk cId="1608194013" sldId="458"/>
            <ac:picMk id="7" creationId="{91E5CAAC-DFC2-47D0-94A6-DC16A4E1079D}"/>
          </ac:picMkLst>
        </pc:picChg>
      </pc:sldChg>
      <pc:sldChg chg="addSp delSp modSp add del ord modTransition">
        <pc:chgData name="Anna Nowak" userId="334533cb-cc58-4939-98c2-1101663233e3" providerId="ADAL" clId="{2B78738F-92E0-421F-8184-D24D2AAAB268}" dt="2023-11-16T07:23:35.773" v="716"/>
        <pc:sldMkLst>
          <pc:docMk/>
          <pc:sldMk cId="86825871" sldId="459"/>
        </pc:sldMkLst>
        <pc:picChg chg="del mod">
          <ac:chgData name="Anna Nowak" userId="334533cb-cc58-4939-98c2-1101663233e3" providerId="ADAL" clId="{2B78738F-92E0-421F-8184-D24D2AAAB268}" dt="2023-11-16T04:19:56.869" v="229" actId="478"/>
          <ac:picMkLst>
            <pc:docMk/>
            <pc:sldMk cId="86825871" sldId="459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50:10.501" v="630"/>
          <ac:picMkLst>
            <pc:docMk/>
            <pc:sldMk cId="86825871" sldId="459"/>
            <ac:picMk id="7" creationId="{50989A24-CEE9-431F-AF85-1F3E3B6704AA}"/>
          </ac:picMkLst>
        </pc:picChg>
      </pc:sldChg>
      <pc:sldChg chg="addSp delSp modSp add del modTransition">
        <pc:chgData name="Anna Nowak" userId="334533cb-cc58-4939-98c2-1101663233e3" providerId="ADAL" clId="{2B78738F-92E0-421F-8184-D24D2AAAB268}" dt="2023-11-16T04:50:18.215" v="632" actId="478"/>
        <pc:sldMkLst>
          <pc:docMk/>
          <pc:sldMk cId="0" sldId="460"/>
        </pc:sldMkLst>
        <pc:picChg chg="del">
          <ac:chgData name="Anna Nowak" userId="334533cb-cc58-4939-98c2-1101663233e3" providerId="ADAL" clId="{2B78738F-92E0-421F-8184-D24D2AAAB268}" dt="2023-11-16T04:50:18.215" v="632" actId="478"/>
          <ac:picMkLst>
            <pc:docMk/>
            <pc:sldMk cId="0" sldId="460"/>
            <ac:picMk id="5" creationId="{5DB49B7D-6AAC-4258-9D5D-CF882BA1C8C4}"/>
          </ac:picMkLst>
        </pc:picChg>
        <pc:picChg chg="add">
          <ac:chgData name="Anna Nowak" userId="334533cb-cc58-4939-98c2-1101663233e3" providerId="ADAL" clId="{2B78738F-92E0-421F-8184-D24D2AAAB268}" dt="2023-11-16T04:50:15.748" v="631"/>
          <ac:picMkLst>
            <pc:docMk/>
            <pc:sldMk cId="0" sldId="460"/>
            <ac:picMk id="6" creationId="{7DB07FCE-AF1C-4513-ABA5-34AAC8B2F3C6}"/>
          </ac:picMkLst>
        </pc:picChg>
        <pc:picChg chg="mod">
          <ac:chgData name="Anna Nowak" userId="334533cb-cc58-4939-98c2-1101663233e3" providerId="ADAL" clId="{2B78738F-92E0-421F-8184-D24D2AAAB268}" dt="2023-11-16T04:19:48.425" v="227" actId="1076"/>
          <ac:picMkLst>
            <pc:docMk/>
            <pc:sldMk cId="0" sldId="460"/>
            <ac:picMk id="284" creationId="{00000000-0000-0000-0000-000000000000}"/>
          </ac:picMkLst>
        </pc:picChg>
      </pc:sldChg>
      <pc:sldChg chg="addSp delSp modSp add del modTransition">
        <pc:chgData name="Anna Nowak" userId="334533cb-cc58-4939-98c2-1101663233e3" providerId="ADAL" clId="{2B78738F-92E0-421F-8184-D24D2AAAB268}" dt="2023-11-16T04:50:30.332" v="634"/>
        <pc:sldMkLst>
          <pc:docMk/>
          <pc:sldMk cId="880430978" sldId="461"/>
        </pc:sldMkLst>
        <pc:picChg chg="del mod">
          <ac:chgData name="Anna Nowak" userId="334533cb-cc58-4939-98c2-1101663233e3" providerId="ADAL" clId="{2B78738F-92E0-421F-8184-D24D2AAAB268}" dt="2023-11-16T04:20:50.736" v="235" actId="478"/>
          <ac:picMkLst>
            <pc:docMk/>
            <pc:sldMk cId="880430978" sldId="461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50:30.332" v="634"/>
          <ac:picMkLst>
            <pc:docMk/>
            <pc:sldMk cId="880430978" sldId="461"/>
            <ac:picMk id="8" creationId="{187482CC-3CB6-4A94-81AC-C077E681C4ED}"/>
          </ac:picMkLst>
        </pc:picChg>
      </pc:sldChg>
      <pc:sldChg chg="addSp delSp modSp add del modTransition">
        <pc:chgData name="Anna Nowak" userId="334533cb-cc58-4939-98c2-1101663233e3" providerId="ADAL" clId="{2B78738F-92E0-421F-8184-D24D2AAAB268}" dt="2023-11-16T09:30:47.929" v="919" actId="20577"/>
        <pc:sldMkLst>
          <pc:docMk/>
          <pc:sldMk cId="2284492667" sldId="462"/>
        </pc:sldMkLst>
        <pc:spChg chg="mod">
          <ac:chgData name="Anna Nowak" userId="334533cb-cc58-4939-98c2-1101663233e3" providerId="ADAL" clId="{2B78738F-92E0-421F-8184-D24D2AAAB268}" dt="2023-11-16T09:30:47.929" v="919" actId="20577"/>
          <ac:spMkLst>
            <pc:docMk/>
            <pc:sldMk cId="2284492667" sldId="462"/>
            <ac:spMk id="2" creationId="{4393F3E8-4105-4F2B-8255-D723F9358E43}"/>
          </ac:spMkLst>
        </pc:spChg>
        <pc:spChg chg="mod">
          <ac:chgData name="Anna Nowak" userId="334533cb-cc58-4939-98c2-1101663233e3" providerId="ADAL" clId="{2B78738F-92E0-421F-8184-D24D2AAAB268}" dt="2023-11-16T04:21:12.588" v="241" actId="14100"/>
          <ac:spMkLst>
            <pc:docMk/>
            <pc:sldMk cId="2284492667" sldId="462"/>
            <ac:spMk id="6" creationId="{1E1349BA-E40D-C34D-BC4E-F4A74C845342}"/>
          </ac:spMkLst>
        </pc:spChg>
        <pc:picChg chg="del mod">
          <ac:chgData name="Anna Nowak" userId="334533cb-cc58-4939-98c2-1101663233e3" providerId="ADAL" clId="{2B78738F-92E0-421F-8184-D24D2AAAB268}" dt="2023-11-16T04:21:03.460" v="238" actId="478"/>
          <ac:picMkLst>
            <pc:docMk/>
            <pc:sldMk cId="2284492667" sldId="462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50:41.839" v="636"/>
          <ac:picMkLst>
            <pc:docMk/>
            <pc:sldMk cId="2284492667" sldId="462"/>
            <ac:picMk id="8" creationId="{9AD942B0-DEC2-495D-90F4-A9CF804923C6}"/>
          </ac:picMkLst>
        </pc:picChg>
      </pc:sldChg>
      <pc:sldChg chg="addSp delSp modSp add del modTransition">
        <pc:chgData name="Anna Nowak" userId="334533cb-cc58-4939-98c2-1101663233e3" providerId="ADAL" clId="{2B78738F-92E0-421F-8184-D24D2AAAB268}" dt="2023-11-16T09:31:16.836" v="923" actId="20577"/>
        <pc:sldMkLst>
          <pc:docMk/>
          <pc:sldMk cId="2249813118" sldId="463"/>
        </pc:sldMkLst>
        <pc:spChg chg="mod">
          <ac:chgData name="Anna Nowak" userId="334533cb-cc58-4939-98c2-1101663233e3" providerId="ADAL" clId="{2B78738F-92E0-421F-8184-D24D2AAAB268}" dt="2023-11-16T09:31:16.836" v="923" actId="20577"/>
          <ac:spMkLst>
            <pc:docMk/>
            <pc:sldMk cId="2249813118" sldId="463"/>
            <ac:spMk id="2" creationId="{4393F3E8-4105-4F2B-8255-D723F9358E43}"/>
          </ac:spMkLst>
        </pc:spChg>
        <pc:picChg chg="del">
          <ac:chgData name="Anna Nowak" userId="334533cb-cc58-4939-98c2-1101663233e3" providerId="ADAL" clId="{2B78738F-92E0-421F-8184-D24D2AAAB268}" dt="2023-11-16T04:21:16.536" v="242" actId="478"/>
          <ac:picMkLst>
            <pc:docMk/>
            <pc:sldMk cId="2249813118" sldId="463"/>
            <ac:picMk id="5" creationId="{F831CCA8-A053-2D4D-B1C1-ABE154D2B511}"/>
          </ac:picMkLst>
        </pc:picChg>
        <pc:picChg chg="mod">
          <ac:chgData name="Anna Nowak" userId="334533cb-cc58-4939-98c2-1101663233e3" providerId="ADAL" clId="{2B78738F-92E0-421F-8184-D24D2AAAB268}" dt="2023-11-16T04:55:09.409" v="655" actId="1076"/>
          <ac:picMkLst>
            <pc:docMk/>
            <pc:sldMk cId="2249813118" sldId="463"/>
            <ac:picMk id="7" creationId="{7695D054-35F5-4E92-8B32-A76A9DEE2D78}"/>
          </ac:picMkLst>
        </pc:picChg>
        <pc:picChg chg="add">
          <ac:chgData name="Anna Nowak" userId="334533cb-cc58-4939-98c2-1101663233e3" providerId="ADAL" clId="{2B78738F-92E0-421F-8184-D24D2AAAB268}" dt="2023-11-16T04:50:49.364" v="637"/>
          <ac:picMkLst>
            <pc:docMk/>
            <pc:sldMk cId="2249813118" sldId="463"/>
            <ac:picMk id="8" creationId="{800CF504-9415-4888-B27C-1CDFABE6554C}"/>
          </ac:picMkLst>
        </pc:picChg>
      </pc:sldChg>
      <pc:sldChg chg="addSp delSp modSp add del modTransition">
        <pc:chgData name="Anna Nowak" userId="334533cb-cc58-4939-98c2-1101663233e3" providerId="ADAL" clId="{2B78738F-92E0-421F-8184-D24D2AAAB268}" dt="2023-11-16T09:31:49.436" v="928" actId="1076"/>
        <pc:sldMkLst>
          <pc:docMk/>
          <pc:sldMk cId="2342314990" sldId="464"/>
        </pc:sldMkLst>
        <pc:spChg chg="mod">
          <ac:chgData name="Anna Nowak" userId="334533cb-cc58-4939-98c2-1101663233e3" providerId="ADAL" clId="{2B78738F-92E0-421F-8184-D24D2AAAB268}" dt="2023-11-16T09:31:42.693" v="927" actId="20577"/>
          <ac:spMkLst>
            <pc:docMk/>
            <pc:sldMk cId="2342314990" sldId="464"/>
            <ac:spMk id="2" creationId="{4393F3E8-4105-4F2B-8255-D723F9358E43}"/>
          </ac:spMkLst>
        </pc:spChg>
        <pc:spChg chg="mod">
          <ac:chgData name="Anna Nowak" userId="334533cb-cc58-4939-98c2-1101663233e3" providerId="ADAL" clId="{2B78738F-92E0-421F-8184-D24D2AAAB268}" dt="2023-11-16T09:31:49.436" v="928" actId="1076"/>
          <ac:spMkLst>
            <pc:docMk/>
            <pc:sldMk cId="2342314990" sldId="464"/>
            <ac:spMk id="9" creationId="{F870060F-4200-4B49-AE20-C107AD22B3FB}"/>
          </ac:spMkLst>
        </pc:spChg>
        <pc:picChg chg="del mod">
          <ac:chgData name="Anna Nowak" userId="334533cb-cc58-4939-98c2-1101663233e3" providerId="ADAL" clId="{2B78738F-92E0-421F-8184-D24D2AAAB268}" dt="2023-11-16T04:21:25.065" v="244" actId="478"/>
          <ac:picMkLst>
            <pc:docMk/>
            <pc:sldMk cId="2342314990" sldId="464"/>
            <ac:picMk id="5" creationId="{F831CCA8-A053-2D4D-B1C1-ABE154D2B511}"/>
          </ac:picMkLst>
        </pc:picChg>
        <pc:picChg chg="add">
          <ac:chgData name="Anna Nowak" userId="334533cb-cc58-4939-98c2-1101663233e3" providerId="ADAL" clId="{2B78738F-92E0-421F-8184-D24D2AAAB268}" dt="2023-11-16T04:50:54.504" v="638"/>
          <ac:picMkLst>
            <pc:docMk/>
            <pc:sldMk cId="2342314990" sldId="464"/>
            <ac:picMk id="8" creationId="{2D360738-E5B7-421F-92A8-A350CA463684}"/>
          </ac:picMkLst>
        </pc:picChg>
      </pc:sldChg>
      <pc:sldChg chg="addSp delSp modSp add del modTransition">
        <pc:chgData name="Anna Nowak" userId="334533cb-cc58-4939-98c2-1101663233e3" providerId="ADAL" clId="{2B78738F-92E0-421F-8184-D24D2AAAB268}" dt="2023-11-16T04:51:10.920" v="641" actId="1076"/>
        <pc:sldMkLst>
          <pc:docMk/>
          <pc:sldMk cId="3084346653" sldId="465"/>
        </pc:sldMkLst>
        <pc:spChg chg="mod">
          <ac:chgData name="Anna Nowak" userId="334533cb-cc58-4939-98c2-1101663233e3" providerId="ADAL" clId="{2B78738F-92E0-421F-8184-D24D2AAAB268}" dt="2023-11-16T04:27:38.268" v="315" actId="1076"/>
          <ac:spMkLst>
            <pc:docMk/>
            <pc:sldMk cId="3084346653" sldId="465"/>
            <ac:spMk id="2" creationId="{E4C4A3EA-5922-4C34-8C6A-734541B6CC9C}"/>
          </ac:spMkLst>
        </pc:spChg>
        <pc:spChg chg="mod">
          <ac:chgData name="Anna Nowak" userId="334533cb-cc58-4939-98c2-1101663233e3" providerId="ADAL" clId="{2B78738F-92E0-421F-8184-D24D2AAAB268}" dt="2023-11-16T04:37:38.506" v="338" actId="20577"/>
          <ac:spMkLst>
            <pc:docMk/>
            <pc:sldMk cId="3084346653" sldId="465"/>
            <ac:spMk id="3" creationId="{AB0CAC34-CCC0-4C85-80C5-1C1782ACF5F1}"/>
          </ac:spMkLst>
        </pc:spChg>
        <pc:spChg chg="mod">
          <ac:chgData name="Anna Nowak" userId="334533cb-cc58-4939-98c2-1101663233e3" providerId="ADAL" clId="{2B78738F-92E0-421F-8184-D24D2AAAB268}" dt="2023-11-16T04:37:47.222" v="348" actId="20577"/>
          <ac:spMkLst>
            <pc:docMk/>
            <pc:sldMk cId="3084346653" sldId="465"/>
            <ac:spMk id="6" creationId="{1E1349BA-E40D-C34D-BC4E-F4A74C845342}"/>
          </ac:spMkLst>
        </pc:spChg>
        <pc:spChg chg="mod">
          <ac:chgData name="Anna Nowak" userId="334533cb-cc58-4939-98c2-1101663233e3" providerId="ADAL" clId="{2B78738F-92E0-421F-8184-D24D2AAAB268}" dt="2023-11-16T04:27:08.354" v="311" actId="1076"/>
          <ac:spMkLst>
            <pc:docMk/>
            <pc:sldMk cId="3084346653" sldId="465"/>
            <ac:spMk id="7" creationId="{D50444A9-F7D2-40A4-B588-320C4CE95026}"/>
          </ac:spMkLst>
        </pc:spChg>
        <pc:spChg chg="mod">
          <ac:chgData name="Anna Nowak" userId="334533cb-cc58-4939-98c2-1101663233e3" providerId="ADAL" clId="{2B78738F-92E0-421F-8184-D24D2AAAB268}" dt="2023-11-16T04:27:31.422" v="314" actId="1076"/>
          <ac:spMkLst>
            <pc:docMk/>
            <pc:sldMk cId="3084346653" sldId="465"/>
            <ac:spMk id="8" creationId="{4F59734C-9F38-4066-9CD5-6BD888BAA324}"/>
          </ac:spMkLst>
        </pc:spChg>
        <pc:picChg chg="del">
          <ac:chgData name="Anna Nowak" userId="334533cb-cc58-4939-98c2-1101663233e3" providerId="ADAL" clId="{2B78738F-92E0-421F-8184-D24D2AAAB268}" dt="2023-11-16T04:27:58.452" v="317" actId="478"/>
          <ac:picMkLst>
            <pc:docMk/>
            <pc:sldMk cId="3084346653" sldId="465"/>
            <ac:picMk id="5" creationId="{F831CCA8-A053-2D4D-B1C1-ABE154D2B511}"/>
          </ac:picMkLst>
        </pc:picChg>
        <pc:picChg chg="add mod">
          <ac:chgData name="Anna Nowak" userId="334533cb-cc58-4939-98c2-1101663233e3" providerId="ADAL" clId="{2B78738F-92E0-421F-8184-D24D2AAAB268}" dt="2023-11-16T04:51:10.920" v="641" actId="1076"/>
          <ac:picMkLst>
            <pc:docMk/>
            <pc:sldMk cId="3084346653" sldId="465"/>
            <ac:picMk id="9" creationId="{2336022E-D81C-45FF-83AD-ADF862691D2F}"/>
          </ac:picMkLst>
        </pc:picChg>
      </pc:sldChg>
      <pc:sldChg chg="add del modTransition">
        <pc:chgData name="Anna Nowak" userId="334533cb-cc58-4939-98c2-1101663233e3" providerId="ADAL" clId="{2B78738F-92E0-421F-8184-D24D2AAAB268}" dt="2023-11-16T04:37:57.008" v="349" actId="2696"/>
        <pc:sldMkLst>
          <pc:docMk/>
          <pc:sldMk cId="3876528795" sldId="466"/>
        </pc:sldMkLst>
      </pc:sldChg>
      <pc:sldChg chg="add del modTransition">
        <pc:chgData name="Anna Nowak" userId="334533cb-cc58-4939-98c2-1101663233e3" providerId="ADAL" clId="{2B78738F-92E0-421F-8184-D24D2AAAB268}" dt="2023-11-16T04:38:46.181" v="355" actId="2696"/>
        <pc:sldMkLst>
          <pc:docMk/>
          <pc:sldMk cId="630355340" sldId="467"/>
        </pc:sldMkLst>
      </pc:sldChg>
      <pc:sldChg chg="add del modTransition">
        <pc:chgData name="Anna Nowak" userId="334533cb-cc58-4939-98c2-1101663233e3" providerId="ADAL" clId="{2B78738F-92E0-421F-8184-D24D2AAAB268}" dt="2023-11-16T04:38:47.668" v="356" actId="2696"/>
        <pc:sldMkLst>
          <pc:docMk/>
          <pc:sldMk cId="926912424" sldId="468"/>
        </pc:sldMkLst>
      </pc:sldChg>
      <pc:sldChg chg="add del modTransition">
        <pc:chgData name="Anna Nowak" userId="334533cb-cc58-4939-98c2-1101663233e3" providerId="ADAL" clId="{2B78738F-92E0-421F-8184-D24D2AAAB268}" dt="2023-11-16T04:38:48.417" v="357" actId="2696"/>
        <pc:sldMkLst>
          <pc:docMk/>
          <pc:sldMk cId="783509152" sldId="469"/>
        </pc:sldMkLst>
      </pc:sldChg>
      <pc:sldChg chg="add del modTransition">
        <pc:chgData name="Anna Nowak" userId="334533cb-cc58-4939-98c2-1101663233e3" providerId="ADAL" clId="{2B78738F-92E0-421F-8184-D24D2AAAB268}" dt="2023-11-16T04:38:23.999" v="352" actId="2696"/>
        <pc:sldMkLst>
          <pc:docMk/>
          <pc:sldMk cId="3994068534" sldId="470"/>
        </pc:sldMkLst>
      </pc:sldChg>
      <pc:sldChg chg="add del modTransition">
        <pc:chgData name="Anna Nowak" userId="334533cb-cc58-4939-98c2-1101663233e3" providerId="ADAL" clId="{2B78738F-92E0-421F-8184-D24D2AAAB268}" dt="2023-11-16T04:38:49.642" v="358" actId="2696"/>
        <pc:sldMkLst>
          <pc:docMk/>
          <pc:sldMk cId="712690545" sldId="471"/>
        </pc:sldMkLst>
      </pc:sldChg>
      <pc:sldChg chg="add del modTransition">
        <pc:chgData name="Anna Nowak" userId="334533cb-cc58-4939-98c2-1101663233e3" providerId="ADAL" clId="{2B78738F-92E0-421F-8184-D24D2AAAB268}" dt="2023-11-16T04:38:51.500" v="359" actId="2696"/>
        <pc:sldMkLst>
          <pc:docMk/>
          <pc:sldMk cId="4286469565" sldId="472"/>
        </pc:sldMkLst>
      </pc:sldChg>
      <pc:sldChg chg="add del modTransition">
        <pc:chgData name="Anna Nowak" userId="334533cb-cc58-4939-98c2-1101663233e3" providerId="ADAL" clId="{2B78738F-92E0-421F-8184-D24D2AAAB268}" dt="2023-11-16T04:38:53.422" v="360" actId="2696"/>
        <pc:sldMkLst>
          <pc:docMk/>
          <pc:sldMk cId="2205957223" sldId="473"/>
        </pc:sldMkLst>
      </pc:sldChg>
      <pc:sldChg chg="add del modTransition">
        <pc:chgData name="Anna Nowak" userId="334533cb-cc58-4939-98c2-1101663233e3" providerId="ADAL" clId="{2B78738F-92E0-421F-8184-D24D2AAAB268}" dt="2023-11-16T04:38:55.850" v="361" actId="2696"/>
        <pc:sldMkLst>
          <pc:docMk/>
          <pc:sldMk cId="2300822327" sldId="474"/>
        </pc:sldMkLst>
      </pc:sldChg>
      <pc:sldChg chg="add del modTransition">
        <pc:chgData name="Anna Nowak" userId="334533cb-cc58-4939-98c2-1101663233e3" providerId="ADAL" clId="{2B78738F-92E0-421F-8184-D24D2AAAB268}" dt="2023-11-16T04:38:56.984" v="362" actId="2696"/>
        <pc:sldMkLst>
          <pc:docMk/>
          <pc:sldMk cId="364400385" sldId="475"/>
        </pc:sldMkLst>
      </pc:sldChg>
      <pc:sldChg chg="add del modTransition">
        <pc:chgData name="Anna Nowak" userId="334533cb-cc58-4939-98c2-1101663233e3" providerId="ADAL" clId="{2B78738F-92E0-421F-8184-D24D2AAAB268}" dt="2023-11-16T04:38:58.797" v="363" actId="2696"/>
        <pc:sldMkLst>
          <pc:docMk/>
          <pc:sldMk cId="4118625670" sldId="476"/>
        </pc:sldMkLst>
      </pc:sldChg>
      <pc:sldChg chg="addSp add del modTransition">
        <pc:chgData name="Anna Nowak" userId="334533cb-cc58-4939-98c2-1101663233e3" providerId="ADAL" clId="{2B78738F-92E0-421F-8184-D24D2AAAB268}" dt="2023-11-16T04:51:21.259" v="643" actId="2696"/>
        <pc:sldMkLst>
          <pc:docMk/>
          <pc:sldMk cId="3687008660" sldId="477"/>
        </pc:sldMkLst>
        <pc:picChg chg="add">
          <ac:chgData name="Anna Nowak" userId="334533cb-cc58-4939-98c2-1101663233e3" providerId="ADAL" clId="{2B78738F-92E0-421F-8184-D24D2AAAB268}" dt="2023-11-16T04:51:16.715" v="642"/>
          <ac:picMkLst>
            <pc:docMk/>
            <pc:sldMk cId="3687008660" sldId="477"/>
            <ac:picMk id="7" creationId="{9902FB7A-3F2B-469B-8BD2-CBC6229F754F}"/>
          </ac:picMkLst>
        </pc:picChg>
      </pc:sldChg>
      <pc:sldChg chg="delSp add del modTransition">
        <pc:chgData name="Anna Nowak" userId="334533cb-cc58-4939-98c2-1101663233e3" providerId="ADAL" clId="{2B78738F-92E0-421F-8184-D24D2AAAB268}" dt="2023-11-16T04:46:09.285" v="576" actId="2696"/>
        <pc:sldMkLst>
          <pc:docMk/>
          <pc:sldMk cId="1346227898" sldId="478"/>
        </pc:sldMkLst>
        <pc:picChg chg="del">
          <ac:chgData name="Anna Nowak" userId="334533cb-cc58-4939-98c2-1101663233e3" providerId="ADAL" clId="{2B78738F-92E0-421F-8184-D24D2AAAB268}" dt="2023-11-16T04:45:38.842" v="573" actId="478"/>
          <ac:picMkLst>
            <pc:docMk/>
            <pc:sldMk cId="1346227898" sldId="478"/>
            <ac:picMk id="5" creationId="{F831CCA8-A053-2D4D-B1C1-ABE154D2B511}"/>
          </ac:picMkLst>
        </pc:picChg>
      </pc:sldChg>
      <pc:sldChg chg="addSp add ord">
        <pc:chgData name="Anna Nowak" userId="334533cb-cc58-4939-98c2-1101663233e3" providerId="ADAL" clId="{2B78738F-92E0-421F-8184-D24D2AAAB268}" dt="2023-11-16T04:47:13.042" v="610"/>
        <pc:sldMkLst>
          <pc:docMk/>
          <pc:sldMk cId="2063301500" sldId="479"/>
        </pc:sldMkLst>
        <pc:picChg chg="add">
          <ac:chgData name="Anna Nowak" userId="334533cb-cc58-4939-98c2-1101663233e3" providerId="ADAL" clId="{2B78738F-92E0-421F-8184-D24D2AAAB268}" dt="2023-11-16T04:47:13.042" v="610"/>
          <ac:picMkLst>
            <pc:docMk/>
            <pc:sldMk cId="2063301500" sldId="479"/>
            <ac:picMk id="7" creationId="{8A360C55-BDA1-44EE-8524-E3A3EADFA286}"/>
          </ac:picMkLst>
        </pc:picChg>
      </pc:sldChg>
      <pc:sldChg chg="add del">
        <pc:chgData name="Anna Nowak" userId="334533cb-cc58-4939-98c2-1101663233e3" providerId="ADAL" clId="{2B78738F-92E0-421F-8184-D24D2AAAB268}" dt="2023-11-16T04:41:49.812" v="380" actId="2696"/>
        <pc:sldMkLst>
          <pc:docMk/>
          <pc:sldMk cId="1607590039" sldId="480"/>
        </pc:sldMkLst>
      </pc:sldChg>
      <pc:sldChg chg="addSp modSp add">
        <pc:chgData name="Anna Nowak" userId="334533cb-cc58-4939-98c2-1101663233e3" providerId="ADAL" clId="{2B78738F-92E0-421F-8184-D24D2AAAB268}" dt="2023-11-16T04:54:49.800" v="654" actId="120"/>
        <pc:sldMkLst>
          <pc:docMk/>
          <pc:sldMk cId="3889582387" sldId="481"/>
        </pc:sldMkLst>
        <pc:spChg chg="mod">
          <ac:chgData name="Anna Nowak" userId="334533cb-cc58-4939-98c2-1101663233e3" providerId="ADAL" clId="{2B78738F-92E0-421F-8184-D24D2AAAB268}" dt="2023-11-16T04:54:49.800" v="654" actId="120"/>
          <ac:spMkLst>
            <pc:docMk/>
            <pc:sldMk cId="3889582387" sldId="481"/>
            <ac:spMk id="267" creationId="{00000000-0000-0000-0000-000000000000}"/>
          </ac:spMkLst>
        </pc:spChg>
        <pc:spChg chg="mod">
          <ac:chgData name="Anna Nowak" userId="334533cb-cc58-4939-98c2-1101663233e3" providerId="ADAL" clId="{2B78738F-92E0-421F-8184-D24D2AAAB268}" dt="2023-11-16T04:48:29.245" v="618" actId="255"/>
          <ac:spMkLst>
            <pc:docMk/>
            <pc:sldMk cId="3889582387" sldId="481"/>
            <ac:spMk id="268" creationId="{00000000-0000-0000-0000-000000000000}"/>
          </ac:spMkLst>
        </pc:spChg>
        <pc:picChg chg="add">
          <ac:chgData name="Anna Nowak" userId="334533cb-cc58-4939-98c2-1101663233e3" providerId="ADAL" clId="{2B78738F-92E0-421F-8184-D24D2AAAB268}" dt="2023-11-16T04:50:01.052" v="629"/>
          <ac:picMkLst>
            <pc:docMk/>
            <pc:sldMk cId="3889582387" sldId="481"/>
            <ac:picMk id="4" creationId="{752FAB64-D13C-46E4-B3AF-B0AC1468E6EA}"/>
          </ac:picMkLst>
        </pc:picChg>
      </pc:sldChg>
      <pc:sldChg chg="addSp modSp add ord">
        <pc:chgData name="Anna Nowak" userId="334533cb-cc58-4939-98c2-1101663233e3" providerId="ADAL" clId="{2B78738F-92E0-421F-8184-D24D2AAAB268}" dt="2023-11-16T09:28:22.405" v="851" actId="20577"/>
        <pc:sldMkLst>
          <pc:docMk/>
          <pc:sldMk cId="3336003705" sldId="482"/>
        </pc:sldMkLst>
        <pc:spChg chg="mod">
          <ac:chgData name="Anna Nowak" userId="334533cb-cc58-4939-98c2-1101663233e3" providerId="ADAL" clId="{2B78738F-92E0-421F-8184-D24D2AAAB268}" dt="2023-11-16T09:28:22.405" v="851" actId="20577"/>
          <ac:spMkLst>
            <pc:docMk/>
            <pc:sldMk cId="3336003705" sldId="482"/>
            <ac:spMk id="3" creationId="{0292D090-624F-4CF3-A5BA-CB764852B025}"/>
          </ac:spMkLst>
        </pc:spChg>
        <pc:picChg chg="add">
          <ac:chgData name="Anna Nowak" userId="334533cb-cc58-4939-98c2-1101663233e3" providerId="ADAL" clId="{2B78738F-92E0-421F-8184-D24D2AAAB268}" dt="2023-11-16T04:49:56.512" v="628"/>
          <ac:picMkLst>
            <pc:docMk/>
            <pc:sldMk cId="3336003705" sldId="482"/>
            <ac:picMk id="4" creationId="{2AC011A0-5787-4610-B2F9-8E9F01529118}"/>
          </ac:picMkLst>
        </pc:picChg>
      </pc:sldChg>
      <pc:sldChg chg="addSp modSp add">
        <pc:chgData name="Anna Nowak" userId="334533cb-cc58-4939-98c2-1101663233e3" providerId="ADAL" clId="{2B78738F-92E0-421F-8184-D24D2AAAB268}" dt="2023-11-16T09:29:22.781" v="911" actId="20577"/>
        <pc:sldMkLst>
          <pc:docMk/>
          <pc:sldMk cId="25289779" sldId="483"/>
        </pc:sldMkLst>
        <pc:spChg chg="mod">
          <ac:chgData name="Anna Nowak" userId="334533cb-cc58-4939-98c2-1101663233e3" providerId="ADAL" clId="{2B78738F-92E0-421F-8184-D24D2AAAB268}" dt="2023-11-16T09:29:22.781" v="911" actId="20577"/>
          <ac:spMkLst>
            <pc:docMk/>
            <pc:sldMk cId="25289779" sldId="483"/>
            <ac:spMk id="3" creationId="{CC3BB1A5-42A8-4502-BAE7-85FF4B8706D1}"/>
          </ac:spMkLst>
        </pc:spChg>
        <pc:picChg chg="add">
          <ac:chgData name="Anna Nowak" userId="334533cb-cc58-4939-98c2-1101663233e3" providerId="ADAL" clId="{2B78738F-92E0-421F-8184-D24D2AAAB268}" dt="2023-11-16T04:49:51.784" v="627"/>
          <ac:picMkLst>
            <pc:docMk/>
            <pc:sldMk cId="25289779" sldId="483"/>
            <ac:picMk id="4" creationId="{D818C7F0-04ED-4C82-92B3-F7EF41C0E79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16.11.2023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0VX-aU_T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04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1a735c5ee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1a735c5ee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1a735c5ee_1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3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1a735c5ee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1a735c5ee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41a735c5ee_1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52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1a735c5ee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1a735c5ee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41a735c5ee_1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40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1a735c5ee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1a735c5ee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41a735c5ee_1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Film: </a:t>
            </a:r>
            <a:r>
              <a:rPr lang="pl-PL" dirty="0">
                <a:hlinkClick r:id="rId3"/>
              </a:rPr>
              <a:t>https://www.youtube.com/watch?v=_r0VX-aU_T8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EEDF-05D7-6E44-AB91-A631AAFCC1E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11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16.11.2023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-thinking-association.org/explore-design-thinking-topics/design-thinking-case-studies" TargetMode="External"/><Relationship Id="rId2" Type="http://schemas.openxmlformats.org/officeDocument/2006/relationships/hyperlink" Target="https://www.airbnb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theaccidentaldesignthinker.com/2017/09/16/40-design-thinking-success-storie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xecutive-ed.mit.edu/mastering-design-thinking?utm_source=Google&amp;utm_medium=c&amp;utm_term=stanford%20design%20thinking&amp;utm_location=9067390&amp;utm_campaign=B-365D_ROW_GG_SE_MDT_Competitors&amp;utm_content=Stanford_Design-Thinking&amp;gclid=Cj0KCQjwo-aCBhC-ARIsAAkNQisywlBHBre53g_8iVAncYqMvosy9HZP5xJbuoXDqexAxOOR3fMGxI8aAnmBEALw_wcB" TargetMode="External"/><Relationship Id="rId2" Type="http://schemas.openxmlformats.org/officeDocument/2006/relationships/hyperlink" Target="https://www.gsb.stanford.edu/exec-ed/programs/design-thinking-bootcamp-make-impact-drive-growth-your-organ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8149748" cy="1485569"/>
          </a:xfrm>
        </p:spPr>
        <p:txBody>
          <a:bodyPr rtlCol="0">
            <a:normAutofit fontScale="90000"/>
          </a:bodyPr>
          <a:lstStyle/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Metoda Design </a:t>
            </a:r>
            <a:r>
              <a:rPr lang="pl-PL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Thinking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jej realizacja z wykorzystaniem narzędzi cyfrowych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10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DA976-0FAF-4EA7-AB30-02EA8BE8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można stosować?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BB1A5-42A8-4502-BAE7-85FF4B870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Design </a:t>
            </a:r>
            <a:r>
              <a:rPr lang="pl-PL" sz="2400" dirty="0" err="1"/>
              <a:t>Thinking</a:t>
            </a:r>
            <a:r>
              <a:rPr lang="pl-PL" sz="2400" dirty="0"/>
              <a:t>, poprzez swój uniwersalny charakter, ma szerokie zastosowanie, wszędzie tam, gdzie mamy do czynienia z tzw. „</a:t>
            </a:r>
            <a:r>
              <a:rPr lang="pl-PL" sz="2400" dirty="0" err="1"/>
              <a:t>wicked</a:t>
            </a:r>
            <a:r>
              <a:rPr lang="pl-PL" sz="2400" dirty="0"/>
              <a:t> </a:t>
            </a:r>
            <a:r>
              <a:rPr lang="pl-PL" sz="2400" dirty="0" err="1"/>
              <a:t>problems</a:t>
            </a:r>
            <a:r>
              <a:rPr lang="pl-PL" sz="2400" dirty="0"/>
              <a:t>”, czyli problemami, które nie mają jednego oczywistego rozwiązania czy sztywnych ram. </a:t>
            </a:r>
          </a:p>
          <a:p>
            <a:r>
              <a:rPr lang="pl-PL" sz="2400" dirty="0"/>
              <a:t>Zagadnienia wymagającego zintegrowanego podejścia, które łączy kompetencje z różnych zakresów -  technologii, psychologii, projektowania, ergonomii, biznesu etc.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18C7F0-04ED-4C82-92B3-F7EF41C0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07475-7A31-4AFC-BB83-5C60D75B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DESIGN THINKING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AC83EA-A47D-46C9-A116-C95E6C3D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sz="2400" dirty="0"/>
              <a:t>Siłą tej metody jest jej uniwersalność. Tak samo jak do każdego problemu możemy podejść w sposób bardziej szczegółowy lub powierzchowny, tak i design </a:t>
            </a:r>
            <a:r>
              <a:rPr lang="pl-PL" sz="2400" dirty="0" err="1"/>
              <a:t>thinking</a:t>
            </a:r>
            <a:r>
              <a:rPr lang="pl-PL" sz="2400" dirty="0"/>
              <a:t> możemy używać z zastosowaniem szczegółowych narzędzi, jak i znając jedynie podstawowe zagadnienia.</a:t>
            </a:r>
          </a:p>
          <a:p>
            <a:pPr fontAlgn="base"/>
            <a:r>
              <a:rPr lang="pl-PL" sz="2400" dirty="0"/>
              <a:t>Wiele osób nie wykorzystuje tej metody, bo myśli, że trzeba posiadać specjalistyczną wiedzę i znać tajemnicze narzędzia, żeby w ogóle móc zacząć. Tymczasem, aby zastosować design </a:t>
            </a:r>
            <a:r>
              <a:rPr lang="pl-PL" sz="2400" dirty="0" err="1"/>
              <a:t>thinking</a:t>
            </a:r>
            <a:r>
              <a:rPr lang="pl-PL" sz="2400" dirty="0"/>
              <a:t> w praktyce wystarczy znajomość kilku kroków </a:t>
            </a:r>
            <a:br>
              <a:rPr lang="pl-PL" sz="2400" dirty="0"/>
            </a:br>
            <a:r>
              <a:rPr lang="pl-PL" sz="2400" dirty="0"/>
              <a:t>i ułożenie sobie w głowie pewnego </a:t>
            </a:r>
            <a:r>
              <a:rPr lang="pl-PL" sz="2400" b="1" dirty="0"/>
              <a:t>sposobu myślenia</a:t>
            </a:r>
            <a:r>
              <a:rPr lang="pl-PL" sz="2400" dirty="0"/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224E63-291B-4F12-A021-5B5E8A46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1a735c5ee_1_68"/>
          <p:cNvSpPr txBox="1">
            <a:spLocks noGrp="1"/>
          </p:cNvSpPr>
          <p:nvPr>
            <p:ph type="title"/>
          </p:nvPr>
        </p:nvSpPr>
        <p:spPr>
          <a:xfrm>
            <a:off x="1979612" y="274646"/>
            <a:ext cx="8229600" cy="812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l-PL" dirty="0"/>
              <a:t>O co chodzi i po co DT ?</a:t>
            </a:r>
            <a:endParaRPr dirty="0"/>
          </a:p>
        </p:txBody>
      </p:sp>
      <p:sp>
        <p:nvSpPr>
          <p:cNvPr id="246" name="Google Shape;246;g41a735c5ee_1_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endParaRPr/>
          </a:p>
        </p:txBody>
      </p:sp>
      <p:pic>
        <p:nvPicPr>
          <p:cNvPr id="247" name="Google Shape;247;g41a735c5ee_1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613" y="1086901"/>
            <a:ext cx="5923499" cy="59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E05FBE-04A6-479F-A0C1-9D477BA7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pl-PL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ymbol zastępczy zawartości 4">
            <a:extLst>
              <a:ext uri="{FF2B5EF4-FFF2-40B4-BE49-F238E27FC236}">
                <a16:creationId xmlns:a16="http://schemas.microsoft.com/office/drawing/2014/main" id="{C17F56F9-FD69-496E-BF8C-7828A92B4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4" y="2183189"/>
            <a:ext cx="3803925" cy="253504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0B11A7B-A879-41C5-892D-DAD1AB6560A4}"/>
              </a:ext>
            </a:extLst>
          </p:cNvPr>
          <p:cNvSpPr/>
          <p:nvPr/>
        </p:nvSpPr>
        <p:spPr>
          <a:xfrm>
            <a:off x="615660" y="454058"/>
            <a:ext cx="5284990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99" dirty="0"/>
              <a:t>Czego się można spodziewać? </a:t>
            </a:r>
          </a:p>
        </p:txBody>
      </p:sp>
      <p:pic>
        <p:nvPicPr>
          <p:cNvPr id="14" name="Symbol zastępczy zawartości 4">
            <a:extLst>
              <a:ext uri="{FF2B5EF4-FFF2-40B4-BE49-F238E27FC236}">
                <a16:creationId xmlns:a16="http://schemas.microsoft.com/office/drawing/2014/main" id="{3E844321-03E3-4BB5-88E7-11E5D67BF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332" y="266230"/>
            <a:ext cx="4352920" cy="244851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973997B-B79B-4409-B906-4974E136AD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476" y="3068960"/>
            <a:ext cx="5204930" cy="32985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7CB1C3-FE83-44E7-A80D-B16837F19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- fazy</a:t>
            </a:r>
          </a:p>
        </p:txBody>
      </p:sp>
      <p:pic>
        <p:nvPicPr>
          <p:cNvPr id="8" name="Obraz 4">
            <a:extLst>
              <a:ext uri="{FF2B5EF4-FFF2-40B4-BE49-F238E27FC236}">
                <a16:creationId xmlns:a16="http://schemas.microsoft.com/office/drawing/2014/main" id="{E99323C1-CAAB-4F58-9B06-CA1A474B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60" y="404364"/>
            <a:ext cx="8843058" cy="40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876E65D-E28C-4D14-99AB-62C6D43E4964}"/>
              </a:ext>
            </a:extLst>
          </p:cNvPr>
          <p:cNvSpPr/>
          <p:nvPr/>
        </p:nvSpPr>
        <p:spPr>
          <a:xfrm>
            <a:off x="1501836" y="4419733"/>
            <a:ext cx="5789796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99" i="1" dirty="0">
                <a:latin typeface="Calibri" pitchFamily="34" charset="0"/>
              </a:rPr>
              <a:t>Schemat: Stanford Design </a:t>
            </a:r>
            <a:r>
              <a:rPr lang="pl-PL" sz="1799" i="1" dirty="0" err="1">
                <a:latin typeface="Calibri" pitchFamily="34" charset="0"/>
              </a:rPr>
              <a:t>Thinking</a:t>
            </a:r>
            <a:r>
              <a:rPr lang="pl-PL" sz="1799" i="1" dirty="0">
                <a:latin typeface="Calibri" pitchFamily="34" charset="0"/>
              </a:rPr>
              <a:t> Model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989A24-CEE9-431F-AF85-1F3E3B67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pl-PL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2D26B8-16D1-4A2C-8384-34101E6EC9E7}"/>
              </a:ext>
            </a:extLst>
          </p:cNvPr>
          <p:cNvSpPr/>
          <p:nvPr/>
        </p:nvSpPr>
        <p:spPr>
          <a:xfrm>
            <a:off x="746255" y="420662"/>
            <a:ext cx="8395364" cy="5692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99" dirty="0"/>
              <a:t>Design </a:t>
            </a:r>
            <a:r>
              <a:rPr lang="pl-PL" sz="2799" dirty="0" err="1"/>
              <a:t>Thinking</a:t>
            </a:r>
            <a:r>
              <a:rPr lang="pl-PL" sz="2799" dirty="0"/>
              <a:t> działa w oparciu o następujące założenia:</a:t>
            </a:r>
          </a:p>
          <a:p>
            <a:endParaRPr lang="pl-PL" sz="2799" dirty="0"/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pl-PL" sz="2799" b="1" dirty="0"/>
              <a:t>Koncentracja na użytkowniku </a:t>
            </a:r>
            <a:r>
              <a:rPr lang="pl-PL" sz="2799" dirty="0"/>
              <a:t>– dogłębne zrozumienie jego uświadomionych </a:t>
            </a:r>
            <a:br>
              <a:rPr lang="pl-PL" sz="2799" dirty="0"/>
            </a:br>
            <a:r>
              <a:rPr lang="pl-PL" sz="2799" dirty="0"/>
              <a:t>i nieuświadomionych potrzeb.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pl-PL" sz="2799" b="1" dirty="0"/>
              <a:t>Kreatywna kolaboracja </a:t>
            </a:r>
            <a:r>
              <a:rPr lang="pl-PL" sz="2799" dirty="0"/>
              <a:t>– spojrzenie na problem z wielu perspektyw, szukanie nowych rozwiązań, wyjście poza utarte schematy.(</a:t>
            </a:r>
            <a:r>
              <a:rPr lang="pl-PL" sz="2799" b="1" dirty="0"/>
              <a:t>interdyscyplinarny zespół)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pl-PL" sz="2799" b="1" dirty="0"/>
              <a:t>Eksperymentowanie i testowanie hipotez </a:t>
            </a:r>
            <a:r>
              <a:rPr lang="pl-PL" sz="2799" dirty="0"/>
              <a:t>– budowanie prototypów i częste zbieranie informacji zwrotnej od użytkowników.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1E5CAAC-DFC2-47D0-94A6-DC16A4E1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1a735c5ee_1_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1" tIns="45688" rIns="91401" bIns="45688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l-PL"/>
              <a:t>inne spojrzenie</a:t>
            </a:r>
            <a:endParaRPr/>
          </a:p>
        </p:txBody>
      </p:sp>
      <p:sp>
        <p:nvSpPr>
          <p:cNvPr id="283" name="Google Shape;283;g41a735c5ee_1_16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endParaRPr dirty="0"/>
          </a:p>
        </p:txBody>
      </p:sp>
      <p:pic>
        <p:nvPicPr>
          <p:cNvPr id="284" name="Google Shape;284;g41a735c5ee_1_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641" y="1442431"/>
            <a:ext cx="9458777" cy="435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DB07FCE-AF1C-4513-ABA5-34AAC8B2F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– nieuniknione splątanie i chaos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8DE8816C-6DC1-4F55-9E91-BC3B7E5F660B}"/>
              </a:ext>
            </a:extLst>
          </p:cNvPr>
          <p:cNvGrpSpPr/>
          <p:nvPr/>
        </p:nvGrpSpPr>
        <p:grpSpPr>
          <a:xfrm>
            <a:off x="1757674" y="291508"/>
            <a:ext cx="8673477" cy="4647117"/>
            <a:chOff x="1979192" y="548680"/>
            <a:chExt cx="8675736" cy="4648328"/>
          </a:xfrm>
        </p:grpSpPr>
        <p:sp>
          <p:nvSpPr>
            <p:cNvPr id="9" name="Podtytuł 2">
              <a:extLst>
                <a:ext uri="{FF2B5EF4-FFF2-40B4-BE49-F238E27FC236}">
                  <a16:creationId xmlns:a16="http://schemas.microsoft.com/office/drawing/2014/main" id="{7D8EA83F-7FD0-49F3-A723-A5A66869C759}"/>
                </a:ext>
              </a:extLst>
            </p:cNvPr>
            <p:cNvSpPr txBox="1">
              <a:spLocks/>
            </p:cNvSpPr>
            <p:nvPr/>
          </p:nvSpPr>
          <p:spPr>
            <a:xfrm>
              <a:off x="1979192" y="548680"/>
              <a:ext cx="8675736" cy="4429354"/>
            </a:xfrm>
            <a:prstGeom prst="rect">
              <a:avLst/>
            </a:prstGeom>
          </p:spPr>
          <p:txBody>
            <a:bodyPr vert="horz" lIns="91408" tIns="45704" rIns="91408" bIns="45704" rtlCol="0">
              <a:noAutofit/>
            </a:bodyPr>
            <a:lstStyle>
              <a:lvl1pPr marL="0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60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20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80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40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800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960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117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279" indent="0" algn="ctr" defTabSz="91432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l-PL" sz="4399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32A9E72D-2694-4F15-8EAB-2B582B4E1AC1}"/>
                </a:ext>
              </a:extLst>
            </p:cNvPr>
            <p:cNvSpPr/>
            <p:nvPr/>
          </p:nvSpPr>
          <p:spPr>
            <a:xfrm>
              <a:off x="1979192" y="843678"/>
              <a:ext cx="807724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2799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pl-PL" sz="2799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1" name="Picture 2" descr="https://akcjainnowacja.com/wp-content/uploads/2016/12/design-thinking-3.png">
              <a:extLst>
                <a:ext uri="{FF2B5EF4-FFF2-40B4-BE49-F238E27FC236}">
                  <a16:creationId xmlns:a16="http://schemas.microsoft.com/office/drawing/2014/main" id="{631E38E6-E9F0-4051-ABA2-BD8B992E1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2" y="910744"/>
              <a:ext cx="8208912" cy="428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id="{9D872073-6D07-4C2E-B9CB-57439A10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– Etap 1 EMPATYZACJA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393F3E8-4105-4F2B-8255-D723F9358E43}"/>
              </a:ext>
            </a:extLst>
          </p:cNvPr>
          <p:cNvSpPr/>
          <p:nvPr/>
        </p:nvSpPr>
        <p:spPr>
          <a:xfrm>
            <a:off x="494393" y="1264686"/>
            <a:ext cx="11016583" cy="198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pl-PL" sz="2399" dirty="0"/>
              <a:t>Wejście w buty klienta lub odbiorcy, poznanie jego perspektywy i odkrycie oraz głębokie zrozumienie jego potrzeb, wartości, motywacji.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pl-PL" sz="2399" dirty="0"/>
              <a:t>etap zbierania danych dot. potrzeb użytkowników/czek – wywiady, obserwacje, mapa empatii, opracowanie Persony 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endParaRPr lang="pl-PL" sz="2399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870060F-4200-4B49-AE20-C107AD22B3FB}"/>
              </a:ext>
            </a:extLst>
          </p:cNvPr>
          <p:cNvSpPr/>
          <p:nvPr/>
        </p:nvSpPr>
        <p:spPr>
          <a:xfrm>
            <a:off x="4623669" y="3346146"/>
            <a:ext cx="6094413" cy="22974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66">
              <a:spcBef>
                <a:spcPts val="360"/>
              </a:spcBef>
              <a:buSzPts val="1800"/>
            </a:pPr>
            <a:r>
              <a:rPr lang="pl-PL" sz="1999" b="1" dirty="0"/>
              <a:t>CEL ETAPU</a:t>
            </a:r>
          </a:p>
          <a:p>
            <a:pPr marL="457063" indent="-342797">
              <a:spcBef>
                <a:spcPts val="360"/>
              </a:spcBef>
              <a:buSzPts val="1800"/>
              <a:buChar char="•"/>
            </a:pPr>
            <a:r>
              <a:rPr lang="pl-PL" sz="1999" dirty="0"/>
              <a:t>Odkryć prawdziwe potrzeby lub źródło problemu klientów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Oprzeć pracę projektową na faktach, a nie domysłach i hipotezach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 Zrozumieć perspektywę odbiorców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 Zweryfikować hipotezy i domysły nt. odbiorców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4590261-EA47-41E0-BBA9-E8F309707526}"/>
              </a:ext>
            </a:extLst>
          </p:cNvPr>
          <p:cNvSpPr/>
          <p:nvPr/>
        </p:nvSpPr>
        <p:spPr>
          <a:xfrm>
            <a:off x="494393" y="688460"/>
            <a:ext cx="10158391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99" b="1" dirty="0"/>
              <a:t>ETAP 1 - EMPATYZACJA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635C0DA-5B0B-4A29-A565-C8227C91C5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19" y="3290464"/>
            <a:ext cx="3532271" cy="19869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87482CC-3CB6-4A94-81AC-C077E681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– Etap 2 DEFINIOWANIE PROBLEMU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393F3E8-4105-4F2B-8255-D723F9358E43}"/>
              </a:ext>
            </a:extLst>
          </p:cNvPr>
          <p:cNvSpPr/>
          <p:nvPr/>
        </p:nvSpPr>
        <p:spPr>
          <a:xfrm>
            <a:off x="410439" y="1444686"/>
            <a:ext cx="11016583" cy="162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</a:pPr>
            <a:r>
              <a:rPr lang="pl-PL" sz="2399" dirty="0"/>
              <a:t>Na podstawie zdefiniowanej potrzeby czy też problemu odbiorcy formułujemy szczegółowe wyzwanie projektowe. 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pl-PL" sz="2399" b="1" dirty="0"/>
              <a:t>Wyzwanie projektowe </a:t>
            </a:r>
            <a:r>
              <a:rPr lang="pl-PL" sz="2399" dirty="0"/>
              <a:t>to pytanie, na które zespół projektowy będzie poszukiwać pomysłów w kolejnym kroku.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870060F-4200-4B49-AE20-C107AD22B3FB}"/>
              </a:ext>
            </a:extLst>
          </p:cNvPr>
          <p:cNvSpPr/>
          <p:nvPr/>
        </p:nvSpPr>
        <p:spPr>
          <a:xfrm>
            <a:off x="4623669" y="3346146"/>
            <a:ext cx="6094413" cy="17333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66">
              <a:spcBef>
                <a:spcPts val="360"/>
              </a:spcBef>
              <a:buSzPts val="1800"/>
            </a:pPr>
            <a:r>
              <a:rPr lang="pl-PL" sz="1999" b="1" dirty="0"/>
              <a:t>CEL ETAPU</a:t>
            </a:r>
          </a:p>
          <a:p>
            <a:pPr marL="457063" indent="-342797">
              <a:spcBef>
                <a:spcPts val="360"/>
              </a:spcBef>
              <a:buSzPts val="1800"/>
              <a:buChar char="•"/>
            </a:pPr>
            <a:r>
              <a:rPr lang="pl-PL" sz="1999" dirty="0"/>
              <a:t>Analiza informacji zebranych podczas badań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Wnioski z badań- określenie problemy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Sformułowanie </a:t>
            </a:r>
            <a:r>
              <a:rPr lang="pl-PL" sz="1999" b="1" dirty="0"/>
              <a:t>wyzwania projektowego</a:t>
            </a:r>
          </a:p>
          <a:p>
            <a:pPr marL="114266">
              <a:spcBef>
                <a:spcPts val="360"/>
              </a:spcBef>
              <a:buSzPts val="1800"/>
            </a:pPr>
            <a:endParaRPr lang="pl-PL" sz="1999" b="1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4590261-EA47-41E0-BBA9-E8F309707526}"/>
              </a:ext>
            </a:extLst>
          </p:cNvPr>
          <p:cNvSpPr/>
          <p:nvPr/>
        </p:nvSpPr>
        <p:spPr>
          <a:xfrm>
            <a:off x="494393" y="688460"/>
            <a:ext cx="10158391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99" b="1" dirty="0"/>
              <a:t>ETAP 2 – DEFINIOWANIE PROBLEMU</a:t>
            </a:r>
          </a:p>
        </p:txBody>
      </p:sp>
      <p:pic>
        <p:nvPicPr>
          <p:cNvPr id="7" name="Picture 2" descr="How to Use Sticky Notes for More Productive Reading And Learning">
            <a:extLst>
              <a:ext uri="{FF2B5EF4-FFF2-40B4-BE49-F238E27FC236}">
                <a16:creationId xmlns:a16="http://schemas.microsoft.com/office/drawing/2014/main" id="{7F577E1F-6A29-4BF2-B5E5-188F8429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4" y="3298363"/>
            <a:ext cx="3432772" cy="22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3820EF9-707C-4A3C-A9F2-266A2BBD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E6CCD9-B957-4E61-AF5A-DFC88C0D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SKĄD WZIĘŁA SIĘ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030C2-1D3D-435D-A050-C65503574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dirty="0"/>
              <a:t>moja fascynacja metodą design </a:t>
            </a:r>
            <a:r>
              <a:rPr lang="pl-PL" sz="2400" dirty="0" err="1"/>
              <a:t>thinking</a:t>
            </a:r>
            <a:r>
              <a:rPr lang="pl-PL" sz="2400" dirty="0"/>
              <a:t>?</a:t>
            </a:r>
          </a:p>
          <a:p>
            <a:pPr marL="45720" indent="0">
              <a:buNone/>
            </a:pPr>
            <a:r>
              <a:rPr lang="pl-PL" sz="2400" dirty="0"/>
              <a:t>Czyli story </a:t>
            </a:r>
            <a:r>
              <a:rPr lang="pl-PL" sz="2400" dirty="0" err="1"/>
              <a:t>telling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6B211F-48EE-48F6-BF1A-0CD419B3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10311470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– Etap 3 GENEROWANIE POMYSŁÓW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393F3E8-4105-4F2B-8255-D723F9358E43}"/>
              </a:ext>
            </a:extLst>
          </p:cNvPr>
          <p:cNvSpPr/>
          <p:nvPr/>
        </p:nvSpPr>
        <p:spPr>
          <a:xfrm>
            <a:off x="419768" y="1375856"/>
            <a:ext cx="11016583" cy="198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pl-PL" sz="2399" dirty="0"/>
              <a:t>Podczas pracy inspirujemy się różnorodną wiedzą i doświadczeniem członków zespołu, innymi branżami lub całkowicie niezwiązanymi ideami. Jednak podstawową inspiracją do generowania pomysłów są </a:t>
            </a:r>
            <a:r>
              <a:rPr lang="pl-PL" sz="2399" b="1" dirty="0" err="1"/>
              <a:t>insighty</a:t>
            </a:r>
            <a:r>
              <a:rPr lang="pl-PL" sz="2399" dirty="0"/>
              <a:t>, czyli główne odkrycia z etapu </a:t>
            </a:r>
            <a:r>
              <a:rPr lang="pl-PL" sz="2399" dirty="0" err="1"/>
              <a:t>empatyzacji</a:t>
            </a:r>
            <a:r>
              <a:rPr lang="pl-PL" sz="2399" dirty="0"/>
              <a:t>.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endParaRPr lang="pl-PL" sz="2399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870060F-4200-4B49-AE20-C107AD22B3FB}"/>
              </a:ext>
            </a:extLst>
          </p:cNvPr>
          <p:cNvSpPr/>
          <p:nvPr/>
        </p:nvSpPr>
        <p:spPr>
          <a:xfrm>
            <a:off x="4623669" y="3346146"/>
            <a:ext cx="6094413" cy="17333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66">
              <a:spcBef>
                <a:spcPts val="360"/>
              </a:spcBef>
              <a:buSzPts val="1800"/>
            </a:pPr>
            <a:r>
              <a:rPr lang="pl-PL" sz="1999" b="1" dirty="0"/>
              <a:t>CEL ETAPU</a:t>
            </a:r>
          </a:p>
          <a:p>
            <a:pPr marL="457063" indent="-342797">
              <a:spcBef>
                <a:spcPts val="360"/>
              </a:spcBef>
              <a:buSzPts val="1800"/>
              <a:buChar char="•"/>
            </a:pPr>
            <a:r>
              <a:rPr lang="pl-PL" sz="1999" dirty="0"/>
              <a:t>Wygenerować wiele różnorodnych pomysłów odpowiadających na wyzwanie projektowe. 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Wybrać pomysły do prototypowania.</a:t>
            </a:r>
          </a:p>
          <a:p>
            <a:pPr marL="457063" indent="-342797">
              <a:spcBef>
                <a:spcPts val="360"/>
              </a:spcBef>
              <a:buSzPts val="1800"/>
              <a:buChar char="•"/>
            </a:pPr>
            <a:endParaRPr lang="pl-PL" sz="1999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4590261-EA47-41E0-BBA9-E8F309707526}"/>
              </a:ext>
            </a:extLst>
          </p:cNvPr>
          <p:cNvSpPr/>
          <p:nvPr/>
        </p:nvSpPr>
        <p:spPr>
          <a:xfrm>
            <a:off x="494393" y="688460"/>
            <a:ext cx="10158391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99" b="1" dirty="0"/>
              <a:t>ETAP 3 – GENEROWANIE POMYSŁÓW</a:t>
            </a:r>
          </a:p>
        </p:txBody>
      </p:sp>
      <p:pic>
        <p:nvPicPr>
          <p:cNvPr id="7" name="Picture 4" descr="Design Thinking: What's it All About | by Gary Cribb | uxdict.io">
            <a:extLst>
              <a:ext uri="{FF2B5EF4-FFF2-40B4-BE49-F238E27FC236}">
                <a16:creationId xmlns:a16="http://schemas.microsoft.com/office/drawing/2014/main" id="{8F68E9F9-7E06-467C-BF3C-0DF09071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3" y="3153232"/>
            <a:ext cx="3096957" cy="23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AD942B0-DEC2-495D-90F4-A9CF80492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– Etap 4 PROTOTYPOWANIE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393F3E8-4105-4F2B-8255-D723F9358E43}"/>
              </a:ext>
            </a:extLst>
          </p:cNvPr>
          <p:cNvSpPr/>
          <p:nvPr/>
        </p:nvSpPr>
        <p:spPr>
          <a:xfrm>
            <a:off x="494393" y="1311495"/>
            <a:ext cx="11016583" cy="209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</a:pPr>
            <a:r>
              <a:rPr lang="pl-PL" sz="2399" dirty="0"/>
              <a:t>Materializujemy wybrane pomysły, tak by można było je przetestować. </a:t>
            </a:r>
          </a:p>
          <a:p>
            <a:pPr>
              <a:spcBef>
                <a:spcPts val="360"/>
              </a:spcBef>
            </a:pPr>
            <a:endParaRPr lang="pl-PL" sz="2399" dirty="0"/>
          </a:p>
          <a:p>
            <a:pPr>
              <a:spcBef>
                <a:spcPts val="360"/>
              </a:spcBef>
            </a:pPr>
            <a:r>
              <a:rPr lang="pl-PL" sz="2399" dirty="0"/>
              <a:t>Materializacja polega na zbudowaniu danego pomysłu do postaci, z którą można wejść w interakcję i zobaczyć, jak pomysł działa w rzeczywistości.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endParaRPr lang="pl-PL" sz="2399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870060F-4200-4B49-AE20-C107AD22B3FB}"/>
              </a:ext>
            </a:extLst>
          </p:cNvPr>
          <p:cNvSpPr/>
          <p:nvPr/>
        </p:nvSpPr>
        <p:spPr>
          <a:xfrm>
            <a:off x="4623669" y="3346146"/>
            <a:ext cx="6094413" cy="2656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66">
              <a:spcBef>
                <a:spcPts val="360"/>
              </a:spcBef>
              <a:buSzPts val="1800"/>
            </a:pPr>
            <a:r>
              <a:rPr lang="pl-PL" sz="1999" b="1" dirty="0"/>
              <a:t>CEL ETAPU</a:t>
            </a:r>
          </a:p>
          <a:p>
            <a:pPr marL="457063" indent="-342797">
              <a:spcBef>
                <a:spcPts val="360"/>
              </a:spcBef>
              <a:buSzPts val="1800"/>
              <a:buChar char="•"/>
            </a:pPr>
            <a:r>
              <a:rPr lang="pl-PL" sz="1999" dirty="0"/>
              <a:t>Zbudowanie prototypu pomysłu gotowego do testowania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Zrozumienie pomysłu przez wszystkich członków zespołu i innych interesariuszy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Przejście od teoretycznej analizy pomysłów do sprawdzenia ich w rzeczywistości</a:t>
            </a:r>
          </a:p>
          <a:p>
            <a:pPr marL="114266">
              <a:spcBef>
                <a:spcPts val="360"/>
              </a:spcBef>
              <a:buSzPts val="1800"/>
            </a:pPr>
            <a:endParaRPr lang="pl-PL" sz="1999" b="1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4590261-EA47-41E0-BBA9-E8F309707526}"/>
              </a:ext>
            </a:extLst>
          </p:cNvPr>
          <p:cNvSpPr/>
          <p:nvPr/>
        </p:nvSpPr>
        <p:spPr>
          <a:xfrm>
            <a:off x="494393" y="688460"/>
            <a:ext cx="10158391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99" b="1" dirty="0"/>
              <a:t>ETAP 4 - PROTOTYPOWANIE</a:t>
            </a:r>
          </a:p>
        </p:txBody>
      </p:sp>
      <p:pic>
        <p:nvPicPr>
          <p:cNvPr id="7" name="Picture 2" descr="Copenhagen Institute of Interaction Design » 3-day Service Design Thinking  course in Singapore!">
            <a:extLst>
              <a:ext uri="{FF2B5EF4-FFF2-40B4-BE49-F238E27FC236}">
                <a16:creationId xmlns:a16="http://schemas.microsoft.com/office/drawing/2014/main" id="{7695D054-35F5-4E92-8B32-A76A9DEE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89" y="3479122"/>
            <a:ext cx="3864513" cy="25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00CF504-9415-4888-B27C-1CDFABE6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– Etap 5 TESTOWANIE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393F3E8-4105-4F2B-8255-D723F9358E43}"/>
              </a:ext>
            </a:extLst>
          </p:cNvPr>
          <p:cNvSpPr/>
          <p:nvPr/>
        </p:nvSpPr>
        <p:spPr>
          <a:xfrm>
            <a:off x="419768" y="1293441"/>
            <a:ext cx="11016583" cy="241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</a:pPr>
            <a:r>
              <a:rPr lang="pl-PL" sz="2399" dirty="0"/>
              <a:t>Testujemy razem z odbiorcami rozwiązania.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pl-PL" sz="2399" dirty="0"/>
              <a:t>Naszym zadaniem jest obserwacja naszego użytkownika/użytkowniczki </a:t>
            </a:r>
            <a:br>
              <a:rPr lang="pl-PL" sz="2399" dirty="0"/>
            </a:br>
            <a:r>
              <a:rPr lang="pl-PL" sz="2399" dirty="0"/>
              <a:t>i maksymalne skupienie na ich reakcjach.</a:t>
            </a:r>
          </a:p>
          <a:p>
            <a:pPr>
              <a:spcBef>
                <a:spcPts val="360"/>
              </a:spcBef>
            </a:pPr>
            <a:r>
              <a:rPr lang="pl-PL" sz="2399" dirty="0"/>
              <a:t>Podczas testowania zwracamy uwagę na to, co nie działa, ale również na to, co dobrze funkcjonuje. Pojawią się również pomysły i pytanie, które warto notować </a:t>
            </a:r>
            <a:br>
              <a:rPr lang="pl-PL" sz="2399" dirty="0"/>
            </a:br>
            <a:r>
              <a:rPr lang="pl-PL" sz="2399" dirty="0"/>
              <a:t>i wziąć pod uwagę w przyszłych pracach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870060F-4200-4B49-AE20-C107AD22B3FB}"/>
              </a:ext>
            </a:extLst>
          </p:cNvPr>
          <p:cNvSpPr/>
          <p:nvPr/>
        </p:nvSpPr>
        <p:spPr>
          <a:xfrm>
            <a:off x="4758949" y="3820398"/>
            <a:ext cx="6094413" cy="2656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66">
              <a:spcBef>
                <a:spcPts val="360"/>
              </a:spcBef>
              <a:buSzPts val="1800"/>
            </a:pPr>
            <a:r>
              <a:rPr lang="pl-PL" sz="1999" b="1" dirty="0"/>
              <a:t>CEL ETAPU</a:t>
            </a:r>
          </a:p>
          <a:p>
            <a:pPr marL="457063" indent="-342797">
              <a:spcBef>
                <a:spcPts val="360"/>
              </a:spcBef>
              <a:buSzPts val="1800"/>
              <a:buChar char="•"/>
            </a:pPr>
            <a:r>
              <a:rPr lang="pl-PL" sz="1999" dirty="0"/>
              <a:t>Prezentacja i przetestowanie prototypu i zebranie informacji zwrotnych od odbiorców. 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Zweryfikowanie, czy rozwiązanie odpowiada na wyzwanie projektowe i realizuje cel projektu. </a:t>
            </a:r>
          </a:p>
          <a:p>
            <a:pPr marL="457063" indent="-342797">
              <a:buSzPts val="1800"/>
              <a:buChar char="•"/>
            </a:pPr>
            <a:r>
              <a:rPr lang="pl-PL" sz="1999" dirty="0"/>
              <a:t>Podjęcie decyzji o dalszym udoskonalaniu lub porzuceniu rozwiązania.</a:t>
            </a:r>
          </a:p>
          <a:p>
            <a:pPr marL="114266">
              <a:spcBef>
                <a:spcPts val="360"/>
              </a:spcBef>
              <a:buSzPts val="1800"/>
            </a:pPr>
            <a:endParaRPr lang="pl-PL" sz="1999" b="1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4590261-EA47-41E0-BBA9-E8F309707526}"/>
              </a:ext>
            </a:extLst>
          </p:cNvPr>
          <p:cNvSpPr/>
          <p:nvPr/>
        </p:nvSpPr>
        <p:spPr>
          <a:xfrm>
            <a:off x="494393" y="688460"/>
            <a:ext cx="10158391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99" b="1" dirty="0"/>
              <a:t>ETAP 5 - TESTOWANIE</a:t>
            </a:r>
          </a:p>
        </p:txBody>
      </p:sp>
      <p:pic>
        <p:nvPicPr>
          <p:cNvPr id="7" name="Picture 2" descr="Design Thinking: Prototype - Patricia Quintero">
            <a:extLst>
              <a:ext uri="{FF2B5EF4-FFF2-40B4-BE49-F238E27FC236}">
                <a16:creationId xmlns:a16="http://schemas.microsoft.com/office/drawing/2014/main" id="{D3718238-9EDD-4547-8113-CA171CE2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3" y="3898629"/>
            <a:ext cx="2573150" cy="19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D360738-E5B7-421F-92A8-A350CA463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1E1349BA-E40D-C34D-BC4E-F4A74C845342}"/>
              </a:ext>
            </a:extLst>
          </p:cNvPr>
          <p:cNvSpPr txBox="1">
            <a:spLocks/>
          </p:cNvSpPr>
          <p:nvPr/>
        </p:nvSpPr>
        <p:spPr>
          <a:xfrm>
            <a:off x="103422" y="5696755"/>
            <a:ext cx="8890852" cy="102496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Metoda Design </a:t>
            </a:r>
            <a:r>
              <a:rPr lang="pl-PL" sz="2399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2399" dirty="0">
                <a:latin typeface="Arial" panose="020B0604020202020204" pitchFamily="34" charset="0"/>
                <a:cs typeface="Arial" panose="020B0604020202020204" pitchFamily="34" charset="0"/>
              </a:rPr>
              <a:t> – metody i narzędzia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4C4A3EA-5922-4C34-8C6A-734541B6CC9C}"/>
              </a:ext>
            </a:extLst>
          </p:cNvPr>
          <p:cNvSpPr/>
          <p:nvPr/>
        </p:nvSpPr>
        <p:spPr>
          <a:xfrm>
            <a:off x="6877537" y="1203967"/>
            <a:ext cx="3734382" cy="299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</a:pPr>
            <a:r>
              <a:rPr lang="pl-PL" sz="1799" dirty="0"/>
              <a:t>SURVIO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PADLET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MURAL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CANVA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SLIDO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WORDCLOUD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MINDMAP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JAMBOARD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MIRO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B0CAC34-CCC0-4C85-80C5-1C1782ACF5F1}"/>
              </a:ext>
            </a:extLst>
          </p:cNvPr>
          <p:cNvSpPr/>
          <p:nvPr/>
        </p:nvSpPr>
        <p:spPr>
          <a:xfrm>
            <a:off x="1485900" y="330625"/>
            <a:ext cx="3544688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799" b="1" dirty="0"/>
              <a:t>NARZĘDZIA/METODY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50444A9-F7D2-40A4-B588-320C4CE95026}"/>
              </a:ext>
            </a:extLst>
          </p:cNvPr>
          <p:cNvSpPr/>
          <p:nvPr/>
        </p:nvSpPr>
        <p:spPr>
          <a:xfrm>
            <a:off x="6846886" y="298823"/>
            <a:ext cx="3805885" cy="522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799" b="1" dirty="0"/>
              <a:t>NARZĘDZIA CYFROWE 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F59734C-9F38-4066-9CD5-6BD888BAA324}"/>
              </a:ext>
            </a:extLst>
          </p:cNvPr>
          <p:cNvSpPr/>
          <p:nvPr/>
        </p:nvSpPr>
        <p:spPr>
          <a:xfrm>
            <a:off x="1570231" y="1203593"/>
            <a:ext cx="7686422" cy="29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</a:pPr>
            <a:r>
              <a:rPr lang="pl-PL" sz="1799" dirty="0"/>
              <a:t>ANKIETA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WYWIAD POGŁĘBIONY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OBSERWACJA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MAPA EMPATII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PERSONA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BURZA MÓZGÓW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5 WHY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MOOD BOARD</a:t>
            </a:r>
          </a:p>
          <a:p>
            <a:pPr>
              <a:spcBef>
                <a:spcPts val="360"/>
              </a:spcBef>
            </a:pPr>
            <a:r>
              <a:rPr lang="pl-PL" sz="1799" dirty="0"/>
              <a:t>ŚCIEŻKA DOŚWIADCZEŃ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36022E-D81C-45FF-83AD-ADF86269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868" y="5777189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20F3D-99F5-4375-9153-F161F77F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tak zostało stworzone?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79D8E5-63E9-4893-9166-A34508B43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Przykłady:</a:t>
            </a:r>
          </a:p>
          <a:p>
            <a:r>
              <a:rPr lang="pl-PL" dirty="0">
                <a:hlinkClick r:id="rId2"/>
              </a:rPr>
              <a:t>https://www.airbnb.pl/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3"/>
              </a:rPr>
              <a:t>https://www.design-thinking-association.org/explore-design-thinking-topics/design-thinking-case-studies</a:t>
            </a:r>
            <a:endParaRPr lang="pl-PL" dirty="0"/>
          </a:p>
          <a:p>
            <a:r>
              <a:rPr lang="pl-PL" dirty="0">
                <a:hlinkClick r:id="rId4"/>
              </a:rPr>
              <a:t>https://theaccidentaldesignthinker.com/2017/09/16/40-design-thinking-success-stories/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6EF730-43C7-47FC-94BB-03BA14489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CC189-1840-458E-9A4F-946AB4E7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CASE STUDY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80981-9D93-485B-A4B0-FB36C0153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Pittsburgh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Hospital</a:t>
            </a:r>
            <a:r>
              <a:rPr lang="pl-PL" dirty="0"/>
              <a:t> zlecił GE Healthcare zaprojektowanie rezonansu magnetycznego do diagnozy dzieci.</a:t>
            </a:r>
          </a:p>
          <a:p>
            <a:endParaRPr lang="pl-PL" dirty="0"/>
          </a:p>
          <a:p>
            <a:r>
              <a:rPr lang="pl-PL" dirty="0"/>
              <a:t>Do wykonywania rezonansu zaprojektowano pokoje, które okazały się strzałem w dziesiątkę. W przeróżnych scenariuszach przygód, z użyciem aromaterapii i pięknych, niecodziennych dekoracji, dzieci są przenoszone do wyobrażeniowego świata. Polecenia lekarza, aby dokładnie wykonać skanowanie, stają się częścią przygody. Na przykład w jednej z narracji dzieci kładą się w kajaku. Lekarz mówi dziecku, aby nie kołysało łodzią, a jeśli naprawdę nie ruszy się z miejsca, nad kajakiem zacznie przeskakiwać ryba. Scenografię stanowi wrak statku pirackiego i kilka zamków z piasku. Proces stał się dzięki temu mniej stresujący, a czas badania został skrócony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8DE790-801B-47D1-B229-5285654A3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0D2EE-3920-4D06-BA9F-A94408A5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wiedzieć więcej?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BA7EEB-3708-488F-9126-541523A5B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fontAlgn="base"/>
            <a:r>
              <a:rPr lang="pl-PL" dirty="0"/>
              <a:t>Kurs Design </a:t>
            </a:r>
            <a:r>
              <a:rPr lang="pl-PL" dirty="0" err="1"/>
              <a:t>Thinking</a:t>
            </a:r>
            <a:r>
              <a:rPr lang="pl-PL" dirty="0"/>
              <a:t> na Stanfordzie kosztuje </a:t>
            </a:r>
            <a:r>
              <a:rPr lang="pl-PL" b="1" dirty="0"/>
              <a:t>13 000 USD</a:t>
            </a:r>
            <a:r>
              <a:rPr lang="pl-PL" dirty="0"/>
              <a:t>. </a:t>
            </a:r>
            <a:r>
              <a:rPr lang="pl-PL" dirty="0">
                <a:hlinkClick r:id="rId2"/>
              </a:rPr>
              <a:t>Link do szkolenia. </a:t>
            </a:r>
            <a:endParaRPr lang="pl-PL" dirty="0"/>
          </a:p>
          <a:p>
            <a:pPr fontAlgn="base"/>
            <a:r>
              <a:rPr lang="pl-PL" dirty="0"/>
              <a:t>Ciekawą alternatywą jest kurs Design </a:t>
            </a:r>
            <a:r>
              <a:rPr lang="pl-PL" dirty="0" err="1"/>
              <a:t>Thinking</a:t>
            </a:r>
            <a:r>
              <a:rPr lang="pl-PL" dirty="0"/>
              <a:t> na MIT. 12-tygodniowy program kosztuje </a:t>
            </a:r>
            <a:r>
              <a:rPr lang="pl-PL" b="1" dirty="0"/>
              <a:t>3 300 USD</a:t>
            </a:r>
            <a:r>
              <a:rPr lang="pl-PL" dirty="0"/>
              <a:t>. </a:t>
            </a:r>
            <a:r>
              <a:rPr lang="pl-PL" dirty="0">
                <a:hlinkClick r:id="rId3"/>
              </a:rPr>
              <a:t>Link do szkolenia </a:t>
            </a:r>
            <a:endParaRPr lang="pl-PL" dirty="0"/>
          </a:p>
          <a:p>
            <a:pPr fontAlgn="base"/>
            <a:r>
              <a:rPr lang="pl-PL" dirty="0"/>
              <a:t>Natomiast żeby zrozumieć podstawy Design </a:t>
            </a:r>
            <a:r>
              <a:rPr lang="pl-PL" dirty="0" err="1"/>
              <a:t>Thinking</a:t>
            </a:r>
            <a:r>
              <a:rPr lang="pl-PL" dirty="0"/>
              <a:t>, o wiele tańsze kursy  na takich platformach, jak </a:t>
            </a:r>
            <a:r>
              <a:rPr lang="pl-PL" dirty="0" err="1"/>
              <a:t>Udemy</a:t>
            </a:r>
            <a:r>
              <a:rPr lang="pl-PL" dirty="0"/>
              <a:t>, </a:t>
            </a:r>
            <a:r>
              <a:rPr lang="pl-PL" dirty="0" err="1"/>
              <a:t>EdX</a:t>
            </a:r>
            <a:r>
              <a:rPr lang="pl-PL" dirty="0"/>
              <a:t> czy Coursera. 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79BFB8-7704-48CF-B5D0-0D9E8544E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696" y="154116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543EA1-5A27-422D-910D-BC2142E4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132D9B5-7E10-45D2-B989-8F8184852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866" y="5244810"/>
            <a:ext cx="4251960" cy="685801"/>
          </a:xfrm>
        </p:spPr>
        <p:txBody>
          <a:bodyPr/>
          <a:lstStyle/>
          <a:p>
            <a:r>
              <a:rPr lang="pl-PL" dirty="0"/>
              <a:t>ANNA NOWAK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981977-9695-4F84-BCA4-1949CC8C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5153" y="5264102"/>
            <a:ext cx="4116775" cy="673859"/>
          </a:xfrm>
        </p:spPr>
        <p:txBody>
          <a:bodyPr/>
          <a:lstStyle/>
          <a:p>
            <a:r>
              <a:rPr lang="pl-PL" dirty="0"/>
              <a:t>ALEKSANDRA DUDASZ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277500-45DE-4899-8146-E2F9E8120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0053" y="4869160"/>
            <a:ext cx="4251960" cy="576064"/>
          </a:xfrm>
        </p:spPr>
        <p:txBody>
          <a:bodyPr/>
          <a:lstStyle/>
          <a:p>
            <a:pPr lvl="0"/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9FDB899-7AF8-4A51-A0E8-50E36E77B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79030" y="122934"/>
            <a:ext cx="7345372" cy="18722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CF6C838-900A-4780-ADF3-E50704812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27" y="5197802"/>
            <a:ext cx="2795468" cy="153726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2971B19-6C86-448D-8DC9-6E0FA9F6B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12" y="2286577"/>
            <a:ext cx="2940969" cy="294096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E9868DB-BFC9-4308-8F50-DE6C46B3F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226" y="2323783"/>
            <a:ext cx="2903763" cy="290376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2399F79-1B69-4584-87DD-B976BEBD7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033" y="4617120"/>
            <a:ext cx="916651" cy="5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F605B-7B64-40C8-AED7-5C8A7A23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DOŚWIADCZENIE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CDF82-ECB9-4347-8757-D147DE230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492" y="1844824"/>
            <a:ext cx="8686801" cy="419100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F6D1D16D-53E1-4584-9139-673B9B7E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11" y="1988840"/>
            <a:ext cx="6786272" cy="452596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6C786D5-7B03-444B-B0D2-CFE63D6A9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599B088-BF55-48B4-99FB-08196449D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" y="897"/>
            <a:ext cx="2938378" cy="391783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DF4850E-FBDD-44CA-8FC7-3FD4E55CF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129" y="2799350"/>
            <a:ext cx="2938378" cy="39178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DA9B5B8-B58D-41F4-A1C3-A59166D50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381" y="898"/>
            <a:ext cx="2938378" cy="391783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BFCF7FB-6E59-4B01-88F1-41A64D41C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695" y="2799352"/>
            <a:ext cx="2938378" cy="391783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360C55-BDA1-44EE-8524-E3A3EADFA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A8EB0-EBBF-4F03-B93B-136810C7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EF1803-5A0D-4FB2-8A5A-199B9656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Lala 90-te </a:t>
            </a:r>
            <a:r>
              <a:rPr lang="pl-PL" dirty="0" err="1"/>
              <a:t>XXw</a:t>
            </a:r>
            <a:r>
              <a:rPr lang="pl-PL" dirty="0"/>
              <a:t>. W Kalifornii na Uniwersytecie Stanforda realizowano przedsięwzięcia w duchu Design </a:t>
            </a:r>
            <a:r>
              <a:rPr lang="pl-PL" dirty="0" err="1"/>
              <a:t>Thinking</a:t>
            </a:r>
            <a:r>
              <a:rPr lang="pl-PL" dirty="0"/>
              <a:t>, jako metody umożliwiającej transfer kreatywnych idei i nowatorskich pomysłów do biznesowego środowiska przedsiębiorców z Doliny Krzemowej.</a:t>
            </a:r>
          </a:p>
          <a:p>
            <a:r>
              <a:rPr lang="pl-PL" dirty="0"/>
              <a:t>Jednym z głównych twórców myślenia projektowego jest </a:t>
            </a:r>
            <a:r>
              <a:rPr lang="pl-PL" b="1" dirty="0"/>
              <a:t>David M </a:t>
            </a:r>
            <a:r>
              <a:rPr lang="pl-PL" b="1" dirty="0" err="1"/>
              <a:t>Kelley</a:t>
            </a:r>
            <a:r>
              <a:rPr lang="pl-PL" dirty="0"/>
              <a:t>, profesor Uniwersytetu Stanforda, późniejszy współzałożyciel biura projektowego IDEO.</a:t>
            </a:r>
          </a:p>
          <a:p>
            <a:r>
              <a:rPr lang="pl-PL" dirty="0"/>
              <a:t>W 2004 r.  powstał Instytutu Designu na Uniwersytecie Stanforda potocznie zwanego </a:t>
            </a:r>
            <a:r>
              <a:rPr lang="pl-PL" dirty="0" err="1"/>
              <a:t>d.school</a:t>
            </a:r>
            <a:r>
              <a:rPr lang="pl-PL" dirty="0"/>
              <a:t>. </a:t>
            </a:r>
          </a:p>
          <a:p>
            <a:r>
              <a:rPr lang="pl-PL" dirty="0"/>
              <a:t>W 2007 roku w Poczdamie powstał HPI School of Design </a:t>
            </a:r>
            <a:r>
              <a:rPr lang="pl-PL" dirty="0" err="1"/>
              <a:t>Thinking</a:t>
            </a:r>
            <a:r>
              <a:rPr lang="pl-PL" dirty="0"/>
              <a:t>, który w partnerstwie z </a:t>
            </a:r>
            <a:r>
              <a:rPr lang="pl-PL" dirty="0" err="1"/>
              <a:t>d.school</a:t>
            </a:r>
            <a:r>
              <a:rPr lang="pl-PL" dirty="0"/>
              <a:t> uczy i promuje Design </a:t>
            </a:r>
            <a:r>
              <a:rPr lang="pl-PL" dirty="0" err="1"/>
              <a:t>Thinking</a:t>
            </a:r>
            <a:r>
              <a:rPr lang="pl-PL" dirty="0"/>
              <a:t> w Europie.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86369D-F2FA-4C3A-9B2D-7A59F1DB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1a735c5ee_1_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DESIGN THINKING </a:t>
            </a:r>
            <a:endParaRPr dirty="0"/>
          </a:p>
        </p:txBody>
      </p:sp>
      <p:sp>
        <p:nvSpPr>
          <p:cNvPr id="254" name="Google Shape;254;g41a735c5ee_1_1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r>
              <a:rPr lang="pl-PL" sz="2400" i="1" dirty="0"/>
              <a:t>Design </a:t>
            </a:r>
            <a:r>
              <a:rPr lang="pl-PL" sz="2400" i="1" dirty="0" err="1"/>
              <a:t>thinking</a:t>
            </a:r>
            <a:r>
              <a:rPr lang="pl-PL" sz="2400" i="1" dirty="0"/>
              <a:t> to </a:t>
            </a:r>
            <a:r>
              <a:rPr lang="pl-PL" sz="2400" b="1" i="1" dirty="0"/>
              <a:t>metoda</a:t>
            </a:r>
            <a:r>
              <a:rPr lang="pl-PL" sz="2400" i="1" dirty="0"/>
              <a:t> tworzenia innowacji </a:t>
            </a:r>
            <a:br>
              <a:rPr lang="pl-PL" sz="2400" i="1" dirty="0"/>
            </a:br>
            <a:r>
              <a:rPr lang="pl-PL" sz="2400" i="1" dirty="0"/>
              <a:t>i rozwiązywania problemów w oparciu  o odkrycie i głębokie zrozumienie </a:t>
            </a:r>
            <a:r>
              <a:rPr lang="pl-PL" sz="2400" b="1" i="1" dirty="0"/>
              <a:t>potrzeb </a:t>
            </a:r>
            <a:r>
              <a:rPr lang="pl-PL" sz="2400" i="1" dirty="0"/>
              <a:t>odbiorców.</a:t>
            </a:r>
            <a:endParaRPr sz="2400" i="1" dirty="0"/>
          </a:p>
          <a:p>
            <a:pPr marL="0" indent="0">
              <a:spcBef>
                <a:spcPts val="360"/>
              </a:spcBef>
              <a:buNone/>
            </a:pPr>
            <a:endParaRPr sz="2400" dirty="0"/>
          </a:p>
          <a:p>
            <a:pPr marL="0" indent="0">
              <a:spcBef>
                <a:spcPts val="360"/>
              </a:spcBef>
              <a:buNone/>
            </a:pPr>
            <a:r>
              <a:rPr lang="pl-PL" sz="2400" dirty="0"/>
              <a:t>„Design </a:t>
            </a:r>
            <a:r>
              <a:rPr lang="pl-PL" sz="2400" dirty="0" err="1"/>
              <a:t>thinking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human-centered</a:t>
            </a:r>
            <a:r>
              <a:rPr lang="pl-PL" sz="2400" dirty="0"/>
              <a:t> </a:t>
            </a:r>
            <a:r>
              <a:rPr lang="pl-PL" sz="2400" dirty="0" err="1"/>
              <a:t>approach</a:t>
            </a:r>
            <a:r>
              <a:rPr lang="pl-PL" sz="2400" dirty="0"/>
              <a:t> to </a:t>
            </a:r>
            <a:r>
              <a:rPr lang="pl-PL" sz="2400" dirty="0" err="1"/>
              <a:t>innovation</a:t>
            </a:r>
            <a:r>
              <a:rPr lang="pl-PL" sz="2400" dirty="0"/>
              <a:t>.”</a:t>
            </a:r>
            <a:endParaRPr sz="2400" dirty="0"/>
          </a:p>
          <a:p>
            <a:pPr marL="0" indent="0">
              <a:spcBef>
                <a:spcPts val="360"/>
              </a:spcBef>
              <a:buNone/>
            </a:pPr>
            <a:endParaRPr sz="2400" dirty="0"/>
          </a:p>
          <a:p>
            <a:pPr marL="0" indent="0">
              <a:spcBef>
                <a:spcPts val="360"/>
              </a:spcBef>
              <a:buClr>
                <a:schemeClr val="dk1"/>
              </a:buClr>
              <a:buSzPts val="1100"/>
              <a:buNone/>
            </a:pPr>
            <a:r>
              <a:rPr lang="pl-PL" sz="2400" dirty="0"/>
              <a:t>DT to sposób myślenia, działania…</a:t>
            </a:r>
            <a:endParaRPr sz="2400"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45FE64-565D-433C-9537-417A9309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02EFD-54DD-40CC-AE07-8AD398E6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DESIGN THINKING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7B452E-D6B3-4409-8D3A-B78C440F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Design </a:t>
            </a:r>
            <a:r>
              <a:rPr lang="pl-PL" dirty="0" err="1"/>
              <a:t>thinking</a:t>
            </a:r>
            <a:r>
              <a:rPr lang="pl-PL" dirty="0"/>
              <a:t>, czyli myślenie projektowe, to sposób podejścia do rozwiązywania problemów. </a:t>
            </a:r>
          </a:p>
          <a:p>
            <a:r>
              <a:rPr lang="pl-PL" dirty="0"/>
              <a:t>Pewien gotowy proces, który możemy wykorzystać w pracy dydaktycznej, ale nie tylko.</a:t>
            </a:r>
          </a:p>
        </p:txBody>
      </p:sp>
      <p:pic>
        <p:nvPicPr>
          <p:cNvPr id="4" name="Google Shape;239;g41a735c5ee_0_0">
            <a:extLst>
              <a:ext uri="{FF2B5EF4-FFF2-40B4-BE49-F238E27FC236}">
                <a16:creationId xmlns:a16="http://schemas.microsoft.com/office/drawing/2014/main" id="{C2731989-FF94-4EC7-9035-031E902C388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2614" y="3029176"/>
            <a:ext cx="6300192" cy="329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4661FE5-43B9-486B-B906-1AE324CEF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936B8-4047-44E5-88DC-5B60DAFB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KOGO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2D090-624F-4CF3-A5BA-CB764852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dla firm, korporacji, fundacji, szkół, administracji; </a:t>
            </a:r>
          </a:p>
          <a:p>
            <a:r>
              <a:rPr lang="pl-PL" sz="2400" dirty="0"/>
              <a:t>dla wszystkich organizacji, które poszukują  innowacji, ale nie poprzez kopiowanie i powielanie tego co było, a przez wdrożenia oryginalnych rozwiązań opartych na głęboko rozpoznanych potrzebach użytkowników;</a:t>
            </a:r>
          </a:p>
          <a:p>
            <a:r>
              <a:rPr lang="pl-PL" sz="2400" dirty="0"/>
              <a:t>dla studentów, jako impuls do innowacyjności i rozwijania kreatywnego sposobu myślenia.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C011A0-5787-4610-B2F9-8E9F01529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1a735c5ee_1_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Co można tworzyć?</a:t>
            </a:r>
            <a:endParaRPr dirty="0"/>
          </a:p>
        </p:txBody>
      </p:sp>
      <p:sp>
        <p:nvSpPr>
          <p:cNvPr id="268" name="Google Shape;268;g41a735c5ee_1_1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42900">
              <a:spcBef>
                <a:spcPts val="360"/>
              </a:spcBef>
              <a:buSzPts val="1800"/>
            </a:pPr>
            <a:r>
              <a:rPr lang="pl-PL" sz="2800" dirty="0"/>
              <a:t>produkty</a:t>
            </a:r>
            <a:endParaRPr sz="2800" dirty="0"/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technologie</a:t>
            </a:r>
            <a:endParaRPr sz="2800" dirty="0"/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usługi</a:t>
            </a:r>
            <a:endParaRPr sz="2800" dirty="0"/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procesy</a:t>
            </a:r>
            <a:endParaRPr sz="2800" dirty="0"/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strategie</a:t>
            </a:r>
            <a:endParaRPr sz="2800" dirty="0"/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programy</a:t>
            </a:r>
            <a:endParaRPr sz="2800" dirty="0"/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obiekty</a:t>
            </a:r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przestrzenie</a:t>
            </a:r>
          </a:p>
          <a:p>
            <a:pPr marL="457200" indent="-342900">
              <a:spcBef>
                <a:spcPts val="0"/>
              </a:spcBef>
              <a:buSzPts val="1800"/>
            </a:pPr>
            <a:r>
              <a:rPr lang="pl-PL" sz="2800" dirty="0"/>
              <a:t>?</a:t>
            </a:r>
            <a:endParaRPr sz="2800" dirty="0"/>
          </a:p>
          <a:p>
            <a:pPr marL="0" indent="0">
              <a:spcBef>
                <a:spcPts val="360"/>
              </a:spcBef>
              <a:buNone/>
            </a:pPr>
            <a:endParaRPr sz="2800" dirty="0"/>
          </a:p>
          <a:p>
            <a:pPr marL="0" indent="0">
              <a:spcBef>
                <a:spcPts val="360"/>
              </a:spcBef>
              <a:buNone/>
            </a:pPr>
            <a:endParaRPr sz="2800" dirty="0"/>
          </a:p>
          <a:p>
            <a:pPr marL="0" indent="0">
              <a:spcBef>
                <a:spcPts val="360"/>
              </a:spcBef>
              <a:buNone/>
            </a:pPr>
            <a:endParaRPr sz="2800"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52FAB64-D13C-46E4-B3AF-B0AC1468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build="p"/>
    </p:bldLst>
  </p:timing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22634467-764d-4b22-af1d-ed2a819c5bbe"/>
    <ds:schemaRef ds:uri="http://purl.org/dc/elements/1.1/"/>
    <ds:schemaRef ds:uri="29630e66-d6c1-49a9-966e-ea512eb69604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6494</TotalTime>
  <Words>1232</Words>
  <Application>Microsoft Office PowerPoint</Application>
  <PresentationFormat>Niestandardowy</PresentationFormat>
  <Paragraphs>143</Paragraphs>
  <Slides>27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Franklin Gothic Medium</vt:lpstr>
      <vt:lpstr>Times New Roman</vt:lpstr>
      <vt:lpstr>Prezentacja biznesowa o wysokim kontraście 16:9</vt:lpstr>
      <vt:lpstr>Metoda Design Thinking  i jej realizacja z wykorzystaniem narzędzi cyfrowych</vt:lpstr>
      <vt:lpstr>SKĄD WZIĘŁA SIĘ </vt:lpstr>
      <vt:lpstr>DOŚWIADCZENIE</vt:lpstr>
      <vt:lpstr>Prezentacja programu PowerPoint</vt:lpstr>
      <vt:lpstr>GENEZA</vt:lpstr>
      <vt:lpstr>DESIGN THINKING </vt:lpstr>
      <vt:lpstr>DESIGN THINKING </vt:lpstr>
      <vt:lpstr>DLA KOGO</vt:lpstr>
      <vt:lpstr>Co można tworzyć?</vt:lpstr>
      <vt:lpstr>Gdzie można stosować?</vt:lpstr>
      <vt:lpstr>DESIGN THINKING </vt:lpstr>
      <vt:lpstr>O co chodzi i po co DT ?</vt:lpstr>
      <vt:lpstr>Prezentacja programu PowerPoint</vt:lpstr>
      <vt:lpstr>Prezentacja programu PowerPoint</vt:lpstr>
      <vt:lpstr>Prezentacja programu PowerPoint</vt:lpstr>
      <vt:lpstr>inne spojrzenie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 tak zostało stworzone?</vt:lpstr>
      <vt:lpstr>CASE STUDY</vt:lpstr>
      <vt:lpstr>Jak wiedzieć więcej?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82</cp:revision>
  <dcterms:created xsi:type="dcterms:W3CDTF">2020-02-19T11:42:00Z</dcterms:created>
  <dcterms:modified xsi:type="dcterms:W3CDTF">2023-11-16T12:48:27Z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